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Advent Pro SemiBold"/>
      <p:regular r:id="rId27"/>
      <p:bold r:id="rId28"/>
    </p:embeddedFont>
    <p:embeddedFont>
      <p:font typeface="Fira Sans Extra Condensed Medium"/>
      <p:regular r:id="rId29"/>
      <p:bold r:id="rId30"/>
      <p:italic r:id="rId31"/>
      <p:boldItalic r:id="rId32"/>
    </p:embeddedFont>
    <p:embeddedFont>
      <p:font typeface="Fira Sans Condensed Medium"/>
      <p:regular r:id="rId33"/>
      <p:bold r:id="rId34"/>
      <p:italic r:id="rId35"/>
      <p:boldItalic r:id="rId36"/>
    </p:embeddedFont>
    <p:embeddedFont>
      <p:font typeface="Maven Pro"/>
      <p:regular r:id="rId37"/>
      <p:bold r:id="rId38"/>
    </p:embeddedFont>
    <p:embeddedFont>
      <p:font typeface="Share Tech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hHkNOlC0ofaYerHcptJ7mti+QG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AdventProSemiBold-bold.fntdata"/><Relationship Id="rId27" Type="http://schemas.openxmlformats.org/officeDocument/2006/relationships/font" Target="fonts/AdventProSemiBo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Medium-italic.fntdata"/><Relationship Id="rId30" Type="http://schemas.openxmlformats.org/officeDocument/2006/relationships/font" Target="fonts/FiraSansExtraCondensedMedium-bold.fntdata"/><Relationship Id="rId11" Type="http://schemas.openxmlformats.org/officeDocument/2006/relationships/slide" Target="slides/slide7.xml"/><Relationship Id="rId33" Type="http://schemas.openxmlformats.org/officeDocument/2006/relationships/font" Target="fonts/FiraSansCondensedMedium-regular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Medium-boldItalic.fntdata"/><Relationship Id="rId13" Type="http://schemas.openxmlformats.org/officeDocument/2006/relationships/slide" Target="slides/slide9.xml"/><Relationship Id="rId35" Type="http://schemas.openxmlformats.org/officeDocument/2006/relationships/font" Target="fonts/FiraSansCondensedMedium-italic.fntdata"/><Relationship Id="rId12" Type="http://schemas.openxmlformats.org/officeDocument/2006/relationships/slide" Target="slides/slide8.xml"/><Relationship Id="rId34" Type="http://schemas.openxmlformats.org/officeDocument/2006/relationships/font" Target="fonts/FiraSansCondensedMedium-bold.fntdata"/><Relationship Id="rId15" Type="http://schemas.openxmlformats.org/officeDocument/2006/relationships/slide" Target="slides/slide11.xml"/><Relationship Id="rId37" Type="http://schemas.openxmlformats.org/officeDocument/2006/relationships/font" Target="fonts/MavenPro-regular.fntdata"/><Relationship Id="rId14" Type="http://schemas.openxmlformats.org/officeDocument/2006/relationships/slide" Target="slides/slide10.xml"/><Relationship Id="rId36" Type="http://schemas.openxmlformats.org/officeDocument/2006/relationships/font" Target="fonts/FiraSansCondensedMedium-boldItalic.fntdata"/><Relationship Id="rId17" Type="http://schemas.openxmlformats.org/officeDocument/2006/relationships/slide" Target="slides/slide13.xml"/><Relationship Id="rId39" Type="http://schemas.openxmlformats.org/officeDocument/2006/relationships/font" Target="fonts/ShareTech-regular.fntdata"/><Relationship Id="rId16" Type="http://schemas.openxmlformats.org/officeDocument/2006/relationships/slide" Target="slides/slide12.xml"/><Relationship Id="rId38" Type="http://schemas.openxmlformats.org/officeDocument/2006/relationships/font" Target="fonts/MavenPr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4fa1603a0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g14fa1603a0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87b4f572c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87b4f572c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87b4f572c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87b4f572c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87b4f572c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87b4f572c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87b4f572c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87b4f572c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857052a02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857052a02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876ba12af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876ba12af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876ba12af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876ba12af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87b4f572c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87b4f572c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4fa1603a0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g14fa1603a0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4fa1603a0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4fa1603a0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0" name="Google Shape;8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857052a02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857052a02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3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43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43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3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3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3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3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43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18" name="Google Shape;18;p4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4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22;p43"/>
          <p:cNvGrpSpPr/>
          <p:nvPr/>
        </p:nvGrpSpPr>
        <p:grpSpPr>
          <a:xfrm>
            <a:off x="3090746" y="-533657"/>
            <a:ext cx="98059" cy="1147595"/>
            <a:chOff x="3347921" y="16006"/>
            <a:chExt cx="98059" cy="1147595"/>
          </a:xfrm>
        </p:grpSpPr>
        <p:sp>
          <p:nvSpPr>
            <p:cNvPr id="23" name="Google Shape;23;p43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3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43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4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43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29" name="Google Shape;29;p43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3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3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3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33;p4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3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35;p43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43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3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2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6" name="Google Shape;166;p5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2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52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173" name="Google Shape;173;p5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5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2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2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52"/>
          <p:cNvGrpSpPr/>
          <p:nvPr/>
        </p:nvGrpSpPr>
        <p:grpSpPr>
          <a:xfrm>
            <a:off x="3090746" y="-533657"/>
            <a:ext cx="98059" cy="1147595"/>
            <a:chOff x="3347921" y="16006"/>
            <a:chExt cx="98059" cy="1147595"/>
          </a:xfrm>
        </p:grpSpPr>
        <p:sp>
          <p:nvSpPr>
            <p:cNvPr id="180" name="Google Shape;180;p5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5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83" name="Google Shape;183;p5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52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86" name="Google Shape;186;p52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2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52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189" name="Google Shape;189;p5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52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94" name="Google Shape;194;p52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2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2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5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5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99" name="Google Shape;199;p5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p52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202" name="Google Shape;202;p52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2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52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52"/>
          <p:cNvGrpSpPr/>
          <p:nvPr/>
        </p:nvGrpSpPr>
        <p:grpSpPr>
          <a:xfrm>
            <a:off x="4095146" y="-859690"/>
            <a:ext cx="199001" cy="2139770"/>
            <a:chOff x="8008096" y="2108910"/>
            <a:chExt cx="199001" cy="2139770"/>
          </a:xfrm>
        </p:grpSpPr>
        <p:sp>
          <p:nvSpPr>
            <p:cNvPr id="206" name="Google Shape;206;p52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2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52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209" name="Google Shape;209;p52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2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52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212" name="Google Shape;212;p5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52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2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3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8" name="Google Shape;218;p53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9" name="Google Shape;219;p53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20" name="Google Shape;220;p53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1" name="Google Shape;221;p53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53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53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53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53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26" name="Google Shape;226;p5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53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53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53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4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3" name="Google Shape;233;p54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4" name="Google Shape;234;p54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4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4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54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54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p54"/>
          <p:cNvGrpSpPr/>
          <p:nvPr/>
        </p:nvGrpSpPr>
        <p:grpSpPr>
          <a:xfrm>
            <a:off x="8217007" y="3576772"/>
            <a:ext cx="188886" cy="1181532"/>
            <a:chOff x="2877432" y="975334"/>
            <a:chExt cx="188886" cy="1181532"/>
          </a:xfrm>
        </p:grpSpPr>
        <p:sp>
          <p:nvSpPr>
            <p:cNvPr id="240" name="Google Shape;240;p54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4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4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54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" name="Google Shape;244;p54"/>
          <p:cNvGrpSpPr/>
          <p:nvPr/>
        </p:nvGrpSpPr>
        <p:grpSpPr>
          <a:xfrm>
            <a:off x="7519346" y="3243318"/>
            <a:ext cx="98059" cy="1147595"/>
            <a:chOff x="3347921" y="16006"/>
            <a:chExt cx="98059" cy="1147595"/>
          </a:xfrm>
        </p:grpSpPr>
        <p:sp>
          <p:nvSpPr>
            <p:cNvPr id="245" name="Google Shape;245;p5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" name="Google Shape;247;p54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248" name="Google Shape;248;p5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54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251" name="Google Shape;251;p54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4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4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54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54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4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p54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58" name="Google Shape;258;p5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5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Google Shape;260;p54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" name="Google Shape;261;p54"/>
          <p:cNvGrpSpPr/>
          <p:nvPr/>
        </p:nvGrpSpPr>
        <p:grpSpPr>
          <a:xfrm>
            <a:off x="4920170" y="-496491"/>
            <a:ext cx="188886" cy="1181532"/>
            <a:chOff x="2877432" y="975334"/>
            <a:chExt cx="188886" cy="1181532"/>
          </a:xfrm>
        </p:grpSpPr>
        <p:sp>
          <p:nvSpPr>
            <p:cNvPr id="262" name="Google Shape;262;p54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4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4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54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54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67" name="Google Shape;267;p5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" name="Google Shape;269;p54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70" name="Google Shape;270;p54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4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4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5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5" name="Google Shape;275;p55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6" name="Google Shape;276;p55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7" name="Google Shape;277;p55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8" name="Google Shape;278;p55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9" name="Google Shape;279;p55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0" name="Google Shape;280;p55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55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2" name="Google Shape;282;p55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83" name="Google Shape;283;p55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55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5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5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5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5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5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55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55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5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95" name="Google Shape;295;p5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6" name="Google Shape;296;p5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97" name="Google Shape;297;p5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8" name="Google Shape;298;p5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99" name="Google Shape;299;p5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0" name="Google Shape;300;p5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01" name="Google Shape;301;p5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2" name="Google Shape;302;p5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3" name="Google Shape;303;p5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4" name="Google Shape;304;p5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6" name="Google Shape;306;p5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5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5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5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19" name="Google Shape;319;p57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320" name="Google Shape;320;p57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7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7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7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7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7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7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57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7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57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57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7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7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57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7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7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7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7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7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7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7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7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57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7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7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7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57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7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7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7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7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7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7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7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7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8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8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8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" name="Google Shape;360;p58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61" name="Google Shape;361;p5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58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8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8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6" name="Google Shape;366;p58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7" name="Google Shape;367;p58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8" name="Google Shape;368;p58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9" name="Google Shape;369;p58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70" name="Google Shape;370;p58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1" name="Google Shape;371;p58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9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4" name="Google Shape;374;p59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75" name="Google Shape;375;p59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59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9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9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59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80" name="Google Shape;380;p59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9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59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9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0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6" name="Google Shape;386;p60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7" name="Google Shape;387;p60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0" i="0" lang="en" sz="1000" u="none" cap="none" strike="noStrike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0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88" name="Google Shape;388;p60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0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60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60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60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60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60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0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p60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97" name="Google Shape;397;p60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60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60"/>
          <p:cNvGrpSpPr/>
          <p:nvPr/>
        </p:nvGrpSpPr>
        <p:grpSpPr>
          <a:xfrm>
            <a:off x="1510029" y="507749"/>
            <a:ext cx="203534" cy="2663108"/>
            <a:chOff x="250617" y="2402301"/>
            <a:chExt cx="188650" cy="2468355"/>
          </a:xfrm>
        </p:grpSpPr>
        <p:sp>
          <p:nvSpPr>
            <p:cNvPr id="400" name="Google Shape;400;p60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60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60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60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60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405" name="Google Shape;405;p60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60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60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p60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0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" name="Google Shape;410;p60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11" name="Google Shape;411;p60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0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60"/>
          <p:cNvGrpSpPr/>
          <p:nvPr/>
        </p:nvGrpSpPr>
        <p:grpSpPr>
          <a:xfrm>
            <a:off x="8568723" y="2184809"/>
            <a:ext cx="214702" cy="2308598"/>
            <a:chOff x="8008096" y="2108910"/>
            <a:chExt cx="199001" cy="2139770"/>
          </a:xfrm>
        </p:grpSpPr>
        <p:sp>
          <p:nvSpPr>
            <p:cNvPr id="414" name="Google Shape;414;p60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0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60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" name="Google Shape;417;p60"/>
          <p:cNvGrpSpPr/>
          <p:nvPr/>
        </p:nvGrpSpPr>
        <p:grpSpPr>
          <a:xfrm>
            <a:off x="8221223" y="9"/>
            <a:ext cx="214702" cy="2308598"/>
            <a:chOff x="8008096" y="2108910"/>
            <a:chExt cx="199001" cy="2139770"/>
          </a:xfrm>
        </p:grpSpPr>
        <p:sp>
          <p:nvSpPr>
            <p:cNvPr id="418" name="Google Shape;418;p60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0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2" name="Google Shape;422;p6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3" name="Google Shape;423;p6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4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0" name="Google Shape;40;p44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" name="Google Shape;41;p44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2" name="Google Shape;42;p44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4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4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4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4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4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4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44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44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4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4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5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5" name="Google Shape;55;p45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5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5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5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5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5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45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45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5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5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5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66" name="Google Shape;66;p45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7" name="Google Shape;67;p45"/>
          <p:cNvSpPr txBox="1"/>
          <p:nvPr>
            <p:ph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8" name="Google Shape;68;p45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69" name="Google Shape;69;p45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" name="Google Shape;70;p45"/>
          <p:cNvSpPr txBox="1"/>
          <p:nvPr>
            <p:ph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1" name="Google Shape;71;p45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2" name="Google Shape;72;p45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73" name="Google Shape;73;p45"/>
          <p:cNvSpPr txBox="1"/>
          <p:nvPr>
            <p:ph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4" name="Google Shape;74;p45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6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46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8" name="Google Shape;78;p46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6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6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6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6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p46"/>
          <p:cNvGrpSpPr/>
          <p:nvPr/>
        </p:nvGrpSpPr>
        <p:grpSpPr>
          <a:xfrm>
            <a:off x="8148521" y="3004593"/>
            <a:ext cx="98059" cy="1147595"/>
            <a:chOff x="3347921" y="16006"/>
            <a:chExt cx="98059" cy="1147595"/>
          </a:xfrm>
        </p:grpSpPr>
        <p:sp>
          <p:nvSpPr>
            <p:cNvPr id="84" name="Google Shape;84;p46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46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" name="Google Shape;86;p46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87" name="Google Shape;87;p4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46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90" name="Google Shape;90;p46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6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46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6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7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6" name="Google Shape;96;p47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47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8" name="Google Shape;98;p47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47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0" name="Google Shape;100;p4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p4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05" name="Google Shape;105;p4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4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8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1" name="Google Shape;111;p48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48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3" name="Google Shape;113;p48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48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5" name="Google Shape;115;p48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48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7" name="Google Shape;117;p48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4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19" name="Google Shape;119;p4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9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31" name="Google Shape;131;p49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9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9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9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9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9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9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9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9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9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0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0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50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145" name="Google Shape;145;p50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0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0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50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Google Shape;149;p50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150" name="Google Shape;150;p50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0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50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50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154" name="Google Shape;154;p50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0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50"/>
          <p:cNvGrpSpPr/>
          <p:nvPr/>
        </p:nvGrpSpPr>
        <p:grpSpPr>
          <a:xfrm>
            <a:off x="520996" y="1091548"/>
            <a:ext cx="199001" cy="2139770"/>
            <a:chOff x="8008096" y="2108910"/>
            <a:chExt cx="199001" cy="2139770"/>
          </a:xfrm>
        </p:grpSpPr>
        <p:sp>
          <p:nvSpPr>
            <p:cNvPr id="157" name="Google Shape;157;p50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0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50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0" name="Google Shape;160;p50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1" name="Google Shape;161;p50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1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b="0" i="0" sz="18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hyperlink" Target="https://github.com/BUMETCS673/group-project-team4-js/issue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"/>
          <p:cNvSpPr txBox="1"/>
          <p:nvPr>
            <p:ph idx="1" type="subTitle"/>
          </p:nvPr>
        </p:nvSpPr>
        <p:spPr>
          <a:xfrm>
            <a:off x="2911888" y="3537813"/>
            <a:ext cx="3295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Team 4</a:t>
            </a:r>
            <a:endParaRPr/>
          </a:p>
        </p:txBody>
      </p:sp>
      <p:sp>
        <p:nvSpPr>
          <p:cNvPr id="431" name="Google Shape;431;p1"/>
          <p:cNvSpPr txBox="1"/>
          <p:nvPr>
            <p:ph type="ctrTitle"/>
          </p:nvPr>
        </p:nvSpPr>
        <p:spPr>
          <a:xfrm>
            <a:off x="1561650" y="1382625"/>
            <a:ext cx="6020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ITERATION 2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accent2"/>
                </a:solidFill>
              </a:rPr>
              <a:t>PRESENTATION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32" name="Google Shape;432;p1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8" name="Google Shape;438;p1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39" name="Google Shape;439;p1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" name="Google Shape;441;p1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2" name="Google Shape;442;p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p1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5" name="Google Shape;445;p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1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" name="Google Shape;450;p1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451" name="Google Shape;451;p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3" name="Google Shape;453;p1"/>
          <p:cNvGrpSpPr/>
          <p:nvPr/>
        </p:nvGrpSpPr>
        <p:grpSpPr>
          <a:xfrm>
            <a:off x="4472500" y="3928605"/>
            <a:ext cx="199001" cy="867199"/>
            <a:chOff x="4475150" y="4052605"/>
            <a:chExt cx="199001" cy="867199"/>
          </a:xfrm>
        </p:grpSpPr>
        <p:sp>
          <p:nvSpPr>
            <p:cNvPr id="454" name="Google Shape;454;p1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7" name="Google Shape;45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337" y="875000"/>
            <a:ext cx="3301374" cy="8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4fa1603a01_0_4"/>
          <p:cNvSpPr txBox="1"/>
          <p:nvPr>
            <p:ph type="ctrTitle"/>
          </p:nvPr>
        </p:nvSpPr>
        <p:spPr>
          <a:xfrm>
            <a:off x="2074550" y="1344775"/>
            <a:ext cx="29526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719" name="Google Shape;719;g14fa1603a01_0_4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g14fa1603a01_0_4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1" name="Google Shape;721;g14fa1603a01_0_4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14fa1603a01_0_4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3" name="Google Shape;723;g14fa1603a01_0_4"/>
          <p:cNvCxnSpPr>
            <a:stCxn id="71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87b4f572c1_0_79"/>
          <p:cNvSpPr txBox="1"/>
          <p:nvPr>
            <p:ph idx="1" type="body"/>
          </p:nvPr>
        </p:nvSpPr>
        <p:spPr>
          <a:xfrm>
            <a:off x="542100" y="761850"/>
            <a:ext cx="8059800" cy="3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Commit Hooks (Rules about Commits, every commit uses different values {init, feat, fix, working, etc...}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eslint (verify the code (errors))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Front 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request interceptor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Business Feature {Home Page, Sign In, Sign Out, Shopping Page}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 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MongoDB CLOUD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MiddleWare {Error Handler}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Unify Response {Status, message, data}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Test {Unit Test, Coverage Test}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87b4f572c1_0_46"/>
          <p:cNvSpPr txBox="1"/>
          <p:nvPr>
            <p:ph idx="2" type="ctrTitle"/>
          </p:nvPr>
        </p:nvSpPr>
        <p:spPr>
          <a:xfrm>
            <a:off x="709036" y="1220800"/>
            <a:ext cx="7122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187b4f572c1_0_46"/>
          <p:cNvSpPr txBox="1"/>
          <p:nvPr>
            <p:ph idx="3" type="subTitle"/>
          </p:nvPr>
        </p:nvSpPr>
        <p:spPr>
          <a:xfrm>
            <a:off x="709036" y="2249414"/>
            <a:ext cx="7198200" cy="24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187b4f572c1_0_46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 HOOKS &amp; ESLINT</a:t>
            </a:r>
            <a:endParaRPr/>
          </a:p>
        </p:txBody>
      </p:sp>
      <p:pic>
        <p:nvPicPr>
          <p:cNvPr id="736" name="Google Shape;736;g187b4f572c1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650" y="93250"/>
            <a:ext cx="2173099" cy="169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g187b4f572c1_0_46"/>
          <p:cNvPicPr preferRelativeResize="0"/>
          <p:nvPr/>
        </p:nvPicPr>
        <p:blipFill rotWithShape="1">
          <a:blip r:embed="rId4">
            <a:alphaModFix/>
          </a:blip>
          <a:srcRect b="38623" l="0" r="0" t="0"/>
          <a:stretch/>
        </p:blipFill>
        <p:spPr>
          <a:xfrm>
            <a:off x="411800" y="989475"/>
            <a:ext cx="6779925" cy="25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187b4f572c1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9613" y="3520575"/>
            <a:ext cx="3864088" cy="16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87b4f572c1_0_21"/>
          <p:cNvSpPr txBox="1"/>
          <p:nvPr>
            <p:ph idx="2" type="ctrTitle"/>
          </p:nvPr>
        </p:nvSpPr>
        <p:spPr>
          <a:xfrm>
            <a:off x="709036" y="1220800"/>
            <a:ext cx="7122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187b4f572c1_0_21"/>
          <p:cNvSpPr txBox="1"/>
          <p:nvPr>
            <p:ph idx="3" type="subTitle"/>
          </p:nvPr>
        </p:nvSpPr>
        <p:spPr>
          <a:xfrm>
            <a:off x="709036" y="2249414"/>
            <a:ext cx="7198200" cy="24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187b4f572c1_0_21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</a:t>
            </a:r>
            <a:endParaRPr/>
          </a:p>
        </p:txBody>
      </p:sp>
      <p:pic>
        <p:nvPicPr>
          <p:cNvPr id="746" name="Google Shape;746;g187b4f572c1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013" y="344624"/>
            <a:ext cx="4990836" cy="24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187b4f572c1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825" y="730350"/>
            <a:ext cx="2320650" cy="23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187b4f572c1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472" y="2900000"/>
            <a:ext cx="5034750" cy="21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g187b4f572c1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5425" y="2900000"/>
            <a:ext cx="2262550" cy="22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87b4f572c1_0_39"/>
          <p:cNvSpPr txBox="1"/>
          <p:nvPr>
            <p:ph idx="2" type="ctrTitle"/>
          </p:nvPr>
        </p:nvSpPr>
        <p:spPr>
          <a:xfrm>
            <a:off x="709036" y="1220800"/>
            <a:ext cx="7122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187b4f572c1_0_39"/>
          <p:cNvSpPr txBox="1"/>
          <p:nvPr>
            <p:ph idx="3" type="subTitle"/>
          </p:nvPr>
        </p:nvSpPr>
        <p:spPr>
          <a:xfrm>
            <a:off x="709036" y="2249414"/>
            <a:ext cx="7198200" cy="24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187b4f572c1_0_39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</a:t>
            </a:r>
            <a:endParaRPr/>
          </a:p>
        </p:txBody>
      </p:sp>
      <p:pic>
        <p:nvPicPr>
          <p:cNvPr id="757" name="Google Shape;757;g187b4f572c1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375" y="234675"/>
            <a:ext cx="4866800" cy="231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187b4f572c1_0_39"/>
          <p:cNvPicPr preferRelativeResize="0"/>
          <p:nvPr/>
        </p:nvPicPr>
        <p:blipFill rotWithShape="1">
          <a:blip r:embed="rId4">
            <a:alphaModFix/>
          </a:blip>
          <a:srcRect b="23564" l="0" r="0" t="0"/>
          <a:stretch/>
        </p:blipFill>
        <p:spPr>
          <a:xfrm>
            <a:off x="5867100" y="2648712"/>
            <a:ext cx="2560699" cy="2199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g187b4f572c1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608" y="2217587"/>
            <a:ext cx="5286125" cy="253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857052a025_0_6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END</a:t>
            </a:r>
            <a:endParaRPr/>
          </a:p>
        </p:txBody>
      </p:sp>
      <p:pic>
        <p:nvPicPr>
          <p:cNvPr id="765" name="Google Shape;765;g1857052a025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75" y="1239000"/>
            <a:ext cx="3525825" cy="18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g1857052a025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7800" y="3527524"/>
            <a:ext cx="5228099" cy="16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g1857052a025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7650" y="854400"/>
            <a:ext cx="3798899" cy="213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g1857052a025_0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0681" y="313090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g1876ba12af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025" y="701375"/>
            <a:ext cx="6436700" cy="4342149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g1876ba12afc_0_1"/>
          <p:cNvSpPr txBox="1"/>
          <p:nvPr>
            <p:ph type="ctrTitle"/>
          </p:nvPr>
        </p:nvSpPr>
        <p:spPr>
          <a:xfrm>
            <a:off x="369400" y="818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</a:t>
            </a:r>
            <a:r>
              <a:rPr lang="en"/>
              <a:t> Flow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876ba12afc_0_16"/>
          <p:cNvSpPr txBox="1"/>
          <p:nvPr>
            <p:ph type="ctrTitle"/>
          </p:nvPr>
        </p:nvSpPr>
        <p:spPr>
          <a:xfrm>
            <a:off x="369400" y="818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 management</a:t>
            </a:r>
            <a:endParaRPr/>
          </a:p>
        </p:txBody>
      </p:sp>
      <p:pic>
        <p:nvPicPr>
          <p:cNvPr id="780" name="Google Shape;780;g1876ba12afc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75" y="1428650"/>
            <a:ext cx="3472998" cy="220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g1876ba12afc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504" y="1369499"/>
            <a:ext cx="4457969" cy="2202851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g1876ba12afc_0_16"/>
          <p:cNvSpPr txBox="1"/>
          <p:nvPr/>
        </p:nvSpPr>
        <p:spPr>
          <a:xfrm>
            <a:off x="2408600" y="4646250"/>
            <a:ext cx="48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hare Tech"/>
                <a:ea typeface="Share Tech"/>
                <a:cs typeface="Share Tech"/>
                <a:sym typeface="Share Tech"/>
                <a:hlinkClick r:id="rId5"/>
              </a:rPr>
              <a:t>https://github.com/BUMETCS673/group-project-team4-js/issues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87b4f572c1_0_100"/>
          <p:cNvSpPr txBox="1"/>
          <p:nvPr>
            <p:ph type="ctrTitle"/>
          </p:nvPr>
        </p:nvSpPr>
        <p:spPr>
          <a:xfrm>
            <a:off x="3937891" y="1342120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</a:t>
            </a:r>
            <a:endParaRPr/>
          </a:p>
        </p:txBody>
      </p:sp>
      <p:sp>
        <p:nvSpPr>
          <p:cNvPr id="788" name="Google Shape;788;g187b4f572c1_0_100"/>
          <p:cNvSpPr txBox="1"/>
          <p:nvPr>
            <p:ph idx="2" type="ctrTitle"/>
          </p:nvPr>
        </p:nvSpPr>
        <p:spPr>
          <a:xfrm>
            <a:off x="5927300" y="1152828"/>
            <a:ext cx="1881300" cy="10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Prescrip</a:t>
            </a:r>
            <a:r>
              <a:rPr lang="en"/>
              <a:t>tion</a:t>
            </a:r>
            <a:endParaRPr/>
          </a:p>
        </p:txBody>
      </p:sp>
      <p:sp>
        <p:nvSpPr>
          <p:cNvPr id="789" name="Google Shape;789;g187b4f572c1_0_100"/>
          <p:cNvSpPr txBox="1"/>
          <p:nvPr>
            <p:ph idx="4" type="ctrTitle"/>
          </p:nvPr>
        </p:nvSpPr>
        <p:spPr>
          <a:xfrm>
            <a:off x="918641" y="3722481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Coverage Testing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Files</a:t>
            </a:r>
            <a:endParaRPr/>
          </a:p>
        </p:txBody>
      </p:sp>
      <p:sp>
        <p:nvSpPr>
          <p:cNvPr id="790" name="Google Shape;790;g187b4f572c1_0_100"/>
          <p:cNvSpPr txBox="1"/>
          <p:nvPr>
            <p:ph idx="8" type="ctrTitle"/>
          </p:nvPr>
        </p:nvSpPr>
        <p:spPr>
          <a:xfrm>
            <a:off x="626600" y="231300"/>
            <a:ext cx="246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pic>
        <p:nvPicPr>
          <p:cNvPr id="791" name="Google Shape;791;g187b4f572c1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8725" y="231300"/>
            <a:ext cx="1287250" cy="12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g187b4f572c1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56" y="1431725"/>
            <a:ext cx="4007531" cy="13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g187b4f572c1_0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5175" y="2508624"/>
            <a:ext cx="4747375" cy="2373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4fa1603a01_0_13"/>
          <p:cNvSpPr txBox="1"/>
          <p:nvPr>
            <p:ph type="ctrTitle"/>
          </p:nvPr>
        </p:nvSpPr>
        <p:spPr>
          <a:xfrm>
            <a:off x="2074550" y="1344775"/>
            <a:ext cx="29526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799" name="Google Shape;799;g14fa1603a01_0_13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g14fa1603a01_0_13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1" name="Google Shape;801;g14fa1603a01_0_13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g14fa1603a01_0_13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3" name="Google Shape;803;g14fa1603a01_0_13"/>
          <p:cNvCxnSpPr>
            <a:stCxn id="79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"/>
          <p:cNvSpPr txBox="1"/>
          <p:nvPr>
            <p:ph idx="13" type="ctrTitle"/>
          </p:nvPr>
        </p:nvSpPr>
        <p:spPr>
          <a:xfrm>
            <a:off x="6666296" y="3396800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463" name="Google Shape;463;p3"/>
          <p:cNvSpPr txBox="1"/>
          <p:nvPr>
            <p:ph idx="1" type="subTitle"/>
          </p:nvPr>
        </p:nvSpPr>
        <p:spPr>
          <a:xfrm>
            <a:off x="6666298" y="3829675"/>
            <a:ext cx="1753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For the next iteration. What do we hope to accomplish?</a:t>
            </a:r>
            <a:endParaRPr/>
          </a:p>
        </p:txBody>
      </p:sp>
      <p:sp>
        <p:nvSpPr>
          <p:cNvPr id="464" name="Google Shape;464;p3"/>
          <p:cNvSpPr txBox="1"/>
          <p:nvPr>
            <p:ph idx="4" type="ctrTitle"/>
          </p:nvPr>
        </p:nvSpPr>
        <p:spPr>
          <a:xfrm>
            <a:off x="3942834" y="3396800"/>
            <a:ext cx="138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465" name="Google Shape;465;p3"/>
          <p:cNvSpPr txBox="1"/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THIS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ITERATION</a:t>
            </a:r>
            <a:endParaRPr/>
          </a:p>
        </p:txBody>
      </p:sp>
      <p:sp>
        <p:nvSpPr>
          <p:cNvPr id="466" name="Google Shape;466;p3"/>
          <p:cNvSpPr txBox="1"/>
          <p:nvPr>
            <p:ph idx="2" type="subTitle"/>
          </p:nvPr>
        </p:nvSpPr>
        <p:spPr>
          <a:xfrm>
            <a:off x="1223300" y="3829680"/>
            <a:ext cx="1755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High Level summary of the what we did for this iteration</a:t>
            </a:r>
            <a:endParaRPr/>
          </a:p>
        </p:txBody>
      </p:sp>
      <p:sp>
        <p:nvSpPr>
          <p:cNvPr id="467" name="Google Shape;467;p3"/>
          <p:cNvSpPr txBox="1"/>
          <p:nvPr>
            <p:ph idx="3" type="title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8" name="Google Shape;468;p3"/>
          <p:cNvSpPr txBox="1"/>
          <p:nvPr>
            <p:ph idx="5" type="subTitle"/>
          </p:nvPr>
        </p:nvSpPr>
        <p:spPr>
          <a:xfrm>
            <a:off x="3942827" y="3829680"/>
            <a:ext cx="1755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Advancements in the project, as well as any roadblocks and how we fixed them</a:t>
            </a:r>
            <a:endParaRPr/>
          </a:p>
        </p:txBody>
      </p:sp>
      <p:sp>
        <p:nvSpPr>
          <p:cNvPr id="469" name="Google Shape;469;p3"/>
          <p:cNvSpPr txBox="1"/>
          <p:nvPr>
            <p:ph idx="6" type="title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0" name="Google Shape;470;p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71" name="Google Shape;471;p3"/>
          <p:cNvSpPr txBox="1"/>
          <p:nvPr>
            <p:ph idx="9" type="title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2" name="Google Shape;472;p3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5" name="Google Shape;475;p3"/>
          <p:cNvCxnSpPr>
            <a:stCxn id="472" idx="1"/>
            <a:endCxn id="467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6" name="Google Shape;476;p3"/>
          <p:cNvCxnSpPr>
            <a:stCxn id="473" idx="1"/>
            <a:endCxn id="469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7" name="Google Shape;477;p3"/>
          <p:cNvCxnSpPr>
            <a:stCxn id="474" idx="1"/>
            <a:endCxn id="471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8" name="Google Shape;478;p3"/>
          <p:cNvSpPr/>
          <p:nvPr/>
        </p:nvSpPr>
        <p:spPr>
          <a:xfrm>
            <a:off x="2276000" y="132471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"/>
          <p:cNvSpPr/>
          <p:nvPr/>
        </p:nvSpPr>
        <p:spPr>
          <a:xfrm>
            <a:off x="7489808" y="238686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"/>
          <p:cNvSpPr/>
          <p:nvPr/>
        </p:nvSpPr>
        <p:spPr>
          <a:xfrm>
            <a:off x="1346749" y="1669267"/>
            <a:ext cx="577195" cy="577814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" name="Google Shape;481;p3"/>
          <p:cNvGrpSpPr/>
          <p:nvPr/>
        </p:nvGrpSpPr>
        <p:grpSpPr>
          <a:xfrm>
            <a:off x="4075566" y="1684655"/>
            <a:ext cx="577211" cy="580283"/>
            <a:chOff x="3095745" y="3805393"/>
            <a:chExt cx="352840" cy="354718"/>
          </a:xfrm>
        </p:grpSpPr>
        <p:sp>
          <p:nvSpPr>
            <p:cNvPr id="482" name="Google Shape;482;p3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p3"/>
          <p:cNvGrpSpPr/>
          <p:nvPr/>
        </p:nvGrpSpPr>
        <p:grpSpPr>
          <a:xfrm>
            <a:off x="6789179" y="1684656"/>
            <a:ext cx="583818" cy="580315"/>
            <a:chOff x="3541011" y="3367320"/>
            <a:chExt cx="348257" cy="346188"/>
          </a:xfrm>
        </p:grpSpPr>
        <p:sp>
          <p:nvSpPr>
            <p:cNvPr id="489" name="Google Shape;489;p3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8" name="Google Shape;808;p14"/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9" name="Google Shape;809;p14"/>
          <p:cNvCxnSpPr/>
          <p:nvPr/>
        </p:nvCxnSpPr>
        <p:spPr>
          <a:xfrm>
            <a:off x="4100913" y="246300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0" name="Google Shape;810;p14"/>
          <p:cNvCxnSpPr/>
          <p:nvPr/>
        </p:nvCxnSpPr>
        <p:spPr>
          <a:xfrm>
            <a:off x="5624438" y="291810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1" name="Google Shape;811;p14"/>
          <p:cNvCxnSpPr/>
          <p:nvPr/>
        </p:nvCxnSpPr>
        <p:spPr>
          <a:xfrm>
            <a:off x="7631756" y="240455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2" name="Google Shape;812;p14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NEXT STEPS</a:t>
            </a:r>
            <a:endParaRPr/>
          </a:p>
        </p:txBody>
      </p:sp>
      <p:cxnSp>
        <p:nvCxnSpPr>
          <p:cNvPr id="813" name="Google Shape;813;p14"/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14" name="Google Shape;814;p14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815" name="Google Shape;815;p14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7" name="Google Shape;817;p14"/>
          <p:cNvGrpSpPr/>
          <p:nvPr/>
        </p:nvGrpSpPr>
        <p:grpSpPr>
          <a:xfrm>
            <a:off x="3914180" y="2748975"/>
            <a:ext cx="373500" cy="373500"/>
            <a:chOff x="3212675" y="1912500"/>
            <a:chExt cx="373500" cy="373500"/>
          </a:xfrm>
        </p:grpSpPr>
        <p:sp>
          <p:nvSpPr>
            <p:cNvPr id="818" name="Google Shape;818;p14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0" name="Google Shape;820;p14"/>
          <p:cNvGrpSpPr/>
          <p:nvPr/>
        </p:nvGrpSpPr>
        <p:grpSpPr>
          <a:xfrm>
            <a:off x="5429458" y="2731350"/>
            <a:ext cx="373500" cy="373500"/>
            <a:chOff x="5557850" y="1912500"/>
            <a:chExt cx="373500" cy="373500"/>
          </a:xfrm>
        </p:grpSpPr>
        <p:sp>
          <p:nvSpPr>
            <p:cNvPr id="821" name="Google Shape;821;p14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3" name="Google Shape;823;p14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824" name="Google Shape;824;p14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6" name="Google Shape;826;p14"/>
          <p:cNvSpPr txBox="1"/>
          <p:nvPr>
            <p:ph idx="4294967295" type="subTitle"/>
          </p:nvPr>
        </p:nvSpPr>
        <p:spPr>
          <a:xfrm>
            <a:off x="181905" y="1166471"/>
            <a:ext cx="27384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</a:t>
            </a:r>
            <a:r>
              <a:rPr lang="en" sz="1400"/>
              <a:t>endEmail</a:t>
            </a:r>
            <a:endParaRPr sz="1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Payment</a:t>
            </a:r>
            <a:endParaRPr sz="1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User information management</a:t>
            </a:r>
            <a:endParaRPr sz="1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Feedback</a:t>
            </a:r>
            <a:endParaRPr sz="1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Delivery</a:t>
            </a:r>
            <a:endParaRPr sz="1400"/>
          </a:p>
        </p:txBody>
      </p:sp>
      <p:sp>
        <p:nvSpPr>
          <p:cNvPr id="827" name="Google Shape;827;p14"/>
          <p:cNvSpPr txBox="1"/>
          <p:nvPr>
            <p:ph idx="4294967295" type="subTitle"/>
          </p:nvPr>
        </p:nvSpPr>
        <p:spPr>
          <a:xfrm>
            <a:off x="6691103" y="165438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lang="en" sz="1400"/>
              <a:t>Group Presentation</a:t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28" name="Google Shape;828;p14"/>
          <p:cNvSpPr txBox="1"/>
          <p:nvPr>
            <p:ph idx="4294967295" type="subTitle"/>
          </p:nvPr>
        </p:nvSpPr>
        <p:spPr>
          <a:xfrm>
            <a:off x="3045964" y="1161048"/>
            <a:ext cx="2109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lang="en" sz="1400"/>
              <a:t>Testing, testing, testing. </a:t>
            </a:r>
            <a:endParaRPr sz="1400"/>
          </a:p>
        </p:txBody>
      </p:sp>
      <p:sp>
        <p:nvSpPr>
          <p:cNvPr id="829" name="Google Shape;829;p14"/>
          <p:cNvSpPr txBox="1"/>
          <p:nvPr>
            <p:ph idx="4294967295" type="subTitle"/>
          </p:nvPr>
        </p:nvSpPr>
        <p:spPr>
          <a:xfrm>
            <a:off x="4569500" y="3735130"/>
            <a:ext cx="2109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lang="en" sz="1400"/>
              <a:t>Deploy: amazon </a:t>
            </a:r>
            <a:r>
              <a:rPr lang="en" sz="1400"/>
              <a:t>cloud</a:t>
            </a:r>
            <a:endParaRPr sz="1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lang="en" sz="1400"/>
              <a:t>Git hooks + nginx</a:t>
            </a:r>
            <a:endParaRPr sz="1400"/>
          </a:p>
        </p:txBody>
      </p:sp>
      <p:sp>
        <p:nvSpPr>
          <p:cNvPr id="830" name="Google Shape;830;p14"/>
          <p:cNvSpPr txBox="1"/>
          <p:nvPr>
            <p:ph idx="4294967295" type="ctrTitle"/>
          </p:nvPr>
        </p:nvSpPr>
        <p:spPr>
          <a:xfrm>
            <a:off x="618825" y="3282475"/>
            <a:ext cx="18813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</a:pPr>
            <a:r>
              <a:rPr lang="en" sz="2400">
                <a:solidFill>
                  <a:schemeClr val="accent2"/>
                </a:solidFill>
              </a:rPr>
              <a:t>features</a:t>
            </a:r>
            <a:endParaRPr b="0" i="0" sz="2400" u="none" cap="none" strike="noStrike">
              <a:solidFill>
                <a:schemeClr val="accent2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831" name="Google Shape;831;p14"/>
          <p:cNvSpPr txBox="1"/>
          <p:nvPr>
            <p:ph idx="4294967295" type="ctrTitle"/>
          </p:nvPr>
        </p:nvSpPr>
        <p:spPr>
          <a:xfrm>
            <a:off x="3457725" y="3307333"/>
            <a:ext cx="1286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</a:pPr>
            <a:r>
              <a:rPr lang="en" sz="2400">
                <a:solidFill>
                  <a:schemeClr val="accent1"/>
                </a:solidFill>
              </a:rPr>
              <a:t>TESTING</a:t>
            </a:r>
            <a:endParaRPr b="0" i="0" sz="2400" u="none" cap="none" strike="noStrike">
              <a:solidFill>
                <a:schemeClr val="accen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832" name="Google Shape;832;p14"/>
          <p:cNvSpPr txBox="1"/>
          <p:nvPr>
            <p:ph idx="4294967295" type="ctrTitle"/>
          </p:nvPr>
        </p:nvSpPr>
        <p:spPr>
          <a:xfrm>
            <a:off x="4725500" y="2182750"/>
            <a:ext cx="17979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</a:pPr>
            <a:r>
              <a:rPr lang="en" sz="2400">
                <a:solidFill>
                  <a:schemeClr val="accent3"/>
                </a:solidFill>
              </a:rPr>
              <a:t>FINALIZATION</a:t>
            </a:r>
            <a:endParaRPr b="0" i="0" sz="2400" u="none" cap="none" strike="noStrike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833" name="Google Shape;833;p14"/>
          <p:cNvSpPr txBox="1"/>
          <p:nvPr>
            <p:ph idx="4294967295" type="ctrTitle"/>
          </p:nvPr>
        </p:nvSpPr>
        <p:spPr>
          <a:xfrm>
            <a:off x="6682175" y="3373200"/>
            <a:ext cx="1924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</a:pPr>
            <a:r>
              <a:rPr lang="en" sz="2400">
                <a:solidFill>
                  <a:schemeClr val="accent4"/>
                </a:solidFill>
              </a:rPr>
              <a:t>PRESENTATION</a:t>
            </a:r>
            <a:endParaRPr b="0" i="0" sz="2400" u="none" cap="none" strike="noStrike">
              <a:solidFill>
                <a:schemeClr val="accent4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834" name="Google Shape;834;p14"/>
          <p:cNvGrpSpPr/>
          <p:nvPr/>
        </p:nvGrpSpPr>
        <p:grpSpPr>
          <a:xfrm>
            <a:off x="2585680" y="2748975"/>
            <a:ext cx="373500" cy="373500"/>
            <a:chOff x="3212675" y="1912500"/>
            <a:chExt cx="373500" cy="373500"/>
          </a:xfrm>
        </p:grpSpPr>
        <p:sp>
          <p:nvSpPr>
            <p:cNvPr id="835" name="Google Shape;835;p14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37" name="Google Shape;837;p14"/>
          <p:cNvCxnSpPr/>
          <p:nvPr/>
        </p:nvCxnSpPr>
        <p:spPr>
          <a:xfrm>
            <a:off x="2772413" y="2976550"/>
            <a:ext cx="0" cy="885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8" name="Google Shape;838;p14"/>
          <p:cNvSpPr txBox="1"/>
          <p:nvPr>
            <p:ph idx="4294967295" type="ctrTitle"/>
          </p:nvPr>
        </p:nvSpPr>
        <p:spPr>
          <a:xfrm>
            <a:off x="2004575" y="2227900"/>
            <a:ext cx="15357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</a:pPr>
            <a:r>
              <a:rPr lang="en" sz="2400">
                <a:solidFill>
                  <a:schemeClr val="accent1"/>
                </a:solidFill>
              </a:rPr>
              <a:t>interaction</a:t>
            </a:r>
            <a:endParaRPr b="0" i="0" sz="2400" u="none" cap="none" strike="noStrike">
              <a:solidFill>
                <a:schemeClr val="accen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839" name="Google Shape;839;p14"/>
          <p:cNvSpPr txBox="1"/>
          <p:nvPr>
            <p:ph idx="4294967295" type="subTitle"/>
          </p:nvPr>
        </p:nvSpPr>
        <p:spPr>
          <a:xfrm>
            <a:off x="1717464" y="3919998"/>
            <a:ext cx="2109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lang="en" sz="1400"/>
              <a:t>Finish</a:t>
            </a:r>
            <a:r>
              <a:rPr lang="en" sz="1400"/>
              <a:t> all interface interaction</a:t>
            </a:r>
            <a:r>
              <a:rPr lang="en" sz="1400"/>
              <a:t>. 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4fa1603a01_0_28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TEAM…</a:t>
            </a:r>
            <a:endParaRPr/>
          </a:p>
        </p:txBody>
      </p:sp>
      <p:pic>
        <p:nvPicPr>
          <p:cNvPr id="845" name="Google Shape;845;g14fa1603a01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25" y="1876772"/>
            <a:ext cx="4807449" cy="2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g14fa1603a01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600" y="989475"/>
            <a:ext cx="30480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g14fa1603a01_0_28"/>
          <p:cNvSpPr txBox="1"/>
          <p:nvPr>
            <p:ph idx="4294967295" type="subTitle"/>
          </p:nvPr>
        </p:nvSpPr>
        <p:spPr>
          <a:xfrm>
            <a:off x="965400" y="3248625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>
                <a:solidFill>
                  <a:schemeClr val="accent2"/>
                </a:solidFill>
              </a:rPr>
              <a:t>When we work together, we stay together!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3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853" name="Google Shape;853;p23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>
                <a:solidFill>
                  <a:schemeClr val="accent2"/>
                </a:solidFill>
              </a:rPr>
              <a:t>Do you have any questions?</a:t>
            </a:r>
            <a:endParaRPr/>
          </a:p>
        </p:txBody>
      </p:sp>
      <p:sp>
        <p:nvSpPr>
          <p:cNvPr id="854" name="Google Shape;854;p23"/>
          <p:cNvSpPr txBox="1"/>
          <p:nvPr/>
        </p:nvSpPr>
        <p:spPr>
          <a:xfrm>
            <a:off x="3213811" y="4333329"/>
            <a:ext cx="23379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Please keep this slide for attribution</a:t>
            </a:r>
            <a:endParaRPr b="0" i="0" sz="10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55" name="Google Shape;855;p23"/>
          <p:cNvSpPr/>
          <p:nvPr/>
        </p:nvSpPr>
        <p:spPr>
          <a:xfrm>
            <a:off x="-65247" y="971445"/>
            <a:ext cx="62397" cy="62143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6" name="Google Shape;856;p23"/>
          <p:cNvGrpSpPr/>
          <p:nvPr/>
        </p:nvGrpSpPr>
        <p:grpSpPr>
          <a:xfrm>
            <a:off x="7981434" y="-1177061"/>
            <a:ext cx="203789" cy="1274755"/>
            <a:chOff x="2877432" y="975334"/>
            <a:chExt cx="188886" cy="1181532"/>
          </a:xfrm>
        </p:grpSpPr>
        <p:sp>
          <p:nvSpPr>
            <p:cNvPr id="857" name="Google Shape;857;p2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0" name="Google Shape;860;p23"/>
          <p:cNvSpPr/>
          <p:nvPr/>
        </p:nvSpPr>
        <p:spPr>
          <a:xfrm>
            <a:off x="9277943" y="-708433"/>
            <a:ext cx="9132" cy="2718429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23"/>
          <p:cNvSpPr/>
          <p:nvPr/>
        </p:nvSpPr>
        <p:spPr>
          <a:xfrm>
            <a:off x="335228" y="-685306"/>
            <a:ext cx="9132" cy="1822332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"/>
          <p:cNvSpPr txBox="1"/>
          <p:nvPr>
            <p:ph type="ctrTitle"/>
          </p:nvPr>
        </p:nvSpPr>
        <p:spPr>
          <a:xfrm>
            <a:off x="2074550" y="1344775"/>
            <a:ext cx="29526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THIS ITERATION</a:t>
            </a:r>
            <a:endParaRPr/>
          </a:p>
        </p:txBody>
      </p:sp>
      <p:sp>
        <p:nvSpPr>
          <p:cNvPr id="498" name="Google Shape;498;p8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0" name="Google Shape;500;p8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8"/>
          <p:cNvCxnSpPr>
            <a:stCxn id="498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8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REORGANIZATION OF ROLES</a:t>
            </a:r>
            <a:endParaRPr/>
          </a:p>
        </p:txBody>
      </p:sp>
      <p:sp>
        <p:nvSpPr>
          <p:cNvPr id="508" name="Google Shape;508;p18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—IGNACIO MORAL</a:t>
            </a:r>
            <a:endParaRPr/>
          </a:p>
        </p:txBody>
      </p:sp>
      <p:sp>
        <p:nvSpPr>
          <p:cNvPr id="509" name="Google Shape;509;p18"/>
          <p:cNvSpPr txBox="1"/>
          <p:nvPr>
            <p:ph type="ctrTitle"/>
          </p:nvPr>
        </p:nvSpPr>
        <p:spPr>
          <a:xfrm>
            <a:off x="892925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—RYAN BURNS</a:t>
            </a:r>
            <a:endParaRPr/>
          </a:p>
        </p:txBody>
      </p:sp>
      <p:sp>
        <p:nvSpPr>
          <p:cNvPr id="510" name="Google Shape;510;p18"/>
          <p:cNvSpPr txBox="1"/>
          <p:nvPr>
            <p:ph idx="1" type="subTitle"/>
          </p:nvPr>
        </p:nvSpPr>
        <p:spPr>
          <a:xfrm>
            <a:off x="733325" y="16437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Team Leader</a:t>
            </a:r>
            <a:endParaRPr/>
          </a:p>
        </p:txBody>
      </p:sp>
      <p:sp>
        <p:nvSpPr>
          <p:cNvPr id="511" name="Google Shape;511;p18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Requirements Leader</a:t>
            </a:r>
            <a:endParaRPr/>
          </a:p>
        </p:txBody>
      </p:sp>
      <p:sp>
        <p:nvSpPr>
          <p:cNvPr id="512" name="Google Shape;512;p18"/>
          <p:cNvSpPr txBox="1"/>
          <p:nvPr>
            <p:ph idx="4" type="ctrTitle"/>
          </p:nvPr>
        </p:nvSpPr>
        <p:spPr>
          <a:xfrm>
            <a:off x="6371224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—CHRISTOL YU</a:t>
            </a:r>
            <a:endParaRPr/>
          </a:p>
        </p:txBody>
      </p:sp>
      <p:sp>
        <p:nvSpPr>
          <p:cNvPr id="513" name="Google Shape;513;p18"/>
          <p:cNvSpPr txBox="1"/>
          <p:nvPr>
            <p:ph idx="5" type="subTitle"/>
          </p:nvPr>
        </p:nvSpPr>
        <p:spPr>
          <a:xfrm>
            <a:off x="6176524" y="16437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Configuration Leader</a:t>
            </a:r>
            <a:endParaRPr/>
          </a:p>
        </p:txBody>
      </p:sp>
      <p:sp>
        <p:nvSpPr>
          <p:cNvPr id="514" name="Google Shape;514;p18"/>
          <p:cNvSpPr txBox="1"/>
          <p:nvPr>
            <p:ph idx="7" type="ctrTitle"/>
          </p:nvPr>
        </p:nvSpPr>
        <p:spPr>
          <a:xfrm>
            <a:off x="892925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—ZAHIT ODABAS</a:t>
            </a:r>
            <a:endParaRPr/>
          </a:p>
        </p:txBody>
      </p:sp>
      <p:sp>
        <p:nvSpPr>
          <p:cNvPr id="515" name="Google Shape;515;p18"/>
          <p:cNvSpPr txBox="1"/>
          <p:nvPr>
            <p:ph idx="8" type="subTitle"/>
          </p:nvPr>
        </p:nvSpPr>
        <p:spPr>
          <a:xfrm>
            <a:off x="733325" y="34792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QA Leader</a:t>
            </a:r>
            <a:endParaRPr/>
          </a:p>
        </p:txBody>
      </p:sp>
      <p:sp>
        <p:nvSpPr>
          <p:cNvPr id="516" name="Google Shape;516;p18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—NIVAN HANJURA</a:t>
            </a:r>
            <a:endParaRPr/>
          </a:p>
        </p:txBody>
      </p:sp>
      <p:sp>
        <p:nvSpPr>
          <p:cNvPr id="517" name="Google Shape;517;p18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Design and Implementation Leader</a:t>
            </a:r>
            <a:endParaRPr/>
          </a:p>
        </p:txBody>
      </p:sp>
      <p:sp>
        <p:nvSpPr>
          <p:cNvPr id="518" name="Google Shape;518;p18"/>
          <p:cNvSpPr txBox="1"/>
          <p:nvPr>
            <p:ph idx="14" type="ctrTitle"/>
          </p:nvPr>
        </p:nvSpPr>
        <p:spPr>
          <a:xfrm>
            <a:off x="6363624" y="430335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—YOUQING TSAO (TSING)</a:t>
            </a:r>
            <a:endParaRPr/>
          </a:p>
        </p:txBody>
      </p:sp>
      <p:sp>
        <p:nvSpPr>
          <p:cNvPr id="519" name="Google Shape;519;p18"/>
          <p:cNvSpPr txBox="1"/>
          <p:nvPr>
            <p:ph idx="15" type="subTitle"/>
          </p:nvPr>
        </p:nvSpPr>
        <p:spPr>
          <a:xfrm>
            <a:off x="6176524" y="34792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Security Leader</a:t>
            </a:r>
            <a:endParaRPr/>
          </a:p>
        </p:txBody>
      </p:sp>
      <p:sp>
        <p:nvSpPr>
          <p:cNvPr id="520" name="Google Shape;520;p18"/>
          <p:cNvSpPr/>
          <p:nvPr/>
        </p:nvSpPr>
        <p:spPr>
          <a:xfrm>
            <a:off x="1625825" y="3005284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8"/>
          <p:cNvSpPr/>
          <p:nvPr/>
        </p:nvSpPr>
        <p:spPr>
          <a:xfrm>
            <a:off x="4361163" y="3005284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8"/>
          <p:cNvSpPr/>
          <p:nvPr/>
        </p:nvSpPr>
        <p:spPr>
          <a:xfrm>
            <a:off x="7104124" y="3005284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8"/>
          <p:cNvSpPr/>
          <p:nvPr/>
        </p:nvSpPr>
        <p:spPr>
          <a:xfrm>
            <a:off x="1625825" y="1163242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8"/>
          <p:cNvSpPr/>
          <p:nvPr/>
        </p:nvSpPr>
        <p:spPr>
          <a:xfrm>
            <a:off x="4361163" y="1163242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18"/>
          <p:cNvSpPr/>
          <p:nvPr/>
        </p:nvSpPr>
        <p:spPr>
          <a:xfrm>
            <a:off x="7104124" y="1163242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6" name="Google Shape;526;p18"/>
          <p:cNvCxnSpPr>
            <a:stCxn id="523" idx="3"/>
            <a:endCxn id="521" idx="1"/>
          </p:cNvCxnSpPr>
          <p:nvPr/>
        </p:nvCxnSpPr>
        <p:spPr>
          <a:xfrm>
            <a:off x="2041325" y="1370992"/>
            <a:ext cx="2319900" cy="1842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7" name="Google Shape;527;p18"/>
          <p:cNvCxnSpPr>
            <a:stCxn id="521" idx="3"/>
            <a:endCxn id="525" idx="1"/>
          </p:cNvCxnSpPr>
          <p:nvPr/>
        </p:nvCxnSpPr>
        <p:spPr>
          <a:xfrm flipH="1" rot="10800000">
            <a:off x="4776663" y="1371034"/>
            <a:ext cx="2327400" cy="18420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28" name="Google Shape;528;p18"/>
          <p:cNvGrpSpPr/>
          <p:nvPr/>
        </p:nvGrpSpPr>
        <p:grpSpPr>
          <a:xfrm>
            <a:off x="7177875" y="1192351"/>
            <a:ext cx="279513" cy="357255"/>
            <a:chOff x="4897750" y="2415639"/>
            <a:chExt cx="279513" cy="357255"/>
          </a:xfrm>
        </p:grpSpPr>
        <p:sp>
          <p:nvSpPr>
            <p:cNvPr id="529" name="Google Shape;529;p18"/>
            <p:cNvSpPr/>
            <p:nvPr/>
          </p:nvSpPr>
          <p:spPr>
            <a:xfrm>
              <a:off x="4964119" y="2715522"/>
              <a:ext cx="10613" cy="55472"/>
            </a:xfrm>
            <a:custGeom>
              <a:rect b="b" l="l" r="r" t="t"/>
              <a:pathLst>
                <a:path extrusionOk="0" h="1751" w="335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5098031" y="2715522"/>
              <a:ext cx="10581" cy="55472"/>
            </a:xfrm>
            <a:custGeom>
              <a:rect b="b" l="l" r="r" t="t"/>
              <a:pathLst>
                <a:path extrusionOk="0" h="1751" w="33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8"/>
            <p:cNvSpPr/>
            <p:nvPr/>
          </p:nvSpPr>
          <p:spPr>
            <a:xfrm>
              <a:off x="4897750" y="2415639"/>
              <a:ext cx="279513" cy="357255"/>
            </a:xfrm>
            <a:custGeom>
              <a:rect b="b" l="l" r="r" t="t"/>
              <a:pathLst>
                <a:path extrusionOk="0" h="11277" w="8823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4997700" y="2526551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5064830" y="2526551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5013160" y="2565865"/>
              <a:ext cx="46063" cy="16157"/>
            </a:xfrm>
            <a:custGeom>
              <a:rect b="b" l="l" r="r" t="t"/>
              <a:pathLst>
                <a:path extrusionOk="0" h="510" w="1454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4992030" y="2509570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5059191" y="2509570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7" name="Google Shape;537;p18"/>
          <p:cNvGrpSpPr/>
          <p:nvPr/>
        </p:nvGrpSpPr>
        <p:grpSpPr>
          <a:xfrm>
            <a:off x="4429188" y="1182380"/>
            <a:ext cx="279513" cy="357255"/>
            <a:chOff x="4897750" y="2415639"/>
            <a:chExt cx="279513" cy="357255"/>
          </a:xfrm>
        </p:grpSpPr>
        <p:sp>
          <p:nvSpPr>
            <p:cNvPr id="538" name="Google Shape;538;p18"/>
            <p:cNvSpPr/>
            <p:nvPr/>
          </p:nvSpPr>
          <p:spPr>
            <a:xfrm>
              <a:off x="4964119" y="2715522"/>
              <a:ext cx="10613" cy="55472"/>
            </a:xfrm>
            <a:custGeom>
              <a:rect b="b" l="l" r="r" t="t"/>
              <a:pathLst>
                <a:path extrusionOk="0" h="1751" w="335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5098031" y="2715522"/>
              <a:ext cx="10581" cy="55472"/>
            </a:xfrm>
            <a:custGeom>
              <a:rect b="b" l="l" r="r" t="t"/>
              <a:pathLst>
                <a:path extrusionOk="0" h="1751" w="33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4897750" y="2415639"/>
              <a:ext cx="279513" cy="357255"/>
            </a:xfrm>
            <a:custGeom>
              <a:rect b="b" l="l" r="r" t="t"/>
              <a:pathLst>
                <a:path extrusionOk="0" h="11277" w="8823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4997700" y="2526551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5064830" y="2526551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5013160" y="2565865"/>
              <a:ext cx="46063" cy="16157"/>
            </a:xfrm>
            <a:custGeom>
              <a:rect b="b" l="l" r="r" t="t"/>
              <a:pathLst>
                <a:path extrusionOk="0" h="510" w="1454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4992030" y="2509570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8"/>
            <p:cNvSpPr/>
            <p:nvPr/>
          </p:nvSpPr>
          <p:spPr>
            <a:xfrm>
              <a:off x="5059191" y="2509570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6" name="Google Shape;546;p18"/>
          <p:cNvGrpSpPr/>
          <p:nvPr/>
        </p:nvGrpSpPr>
        <p:grpSpPr>
          <a:xfrm>
            <a:off x="1693825" y="1192376"/>
            <a:ext cx="279513" cy="357255"/>
            <a:chOff x="4897750" y="2415639"/>
            <a:chExt cx="279513" cy="357255"/>
          </a:xfrm>
        </p:grpSpPr>
        <p:sp>
          <p:nvSpPr>
            <p:cNvPr id="547" name="Google Shape;547;p18"/>
            <p:cNvSpPr/>
            <p:nvPr/>
          </p:nvSpPr>
          <p:spPr>
            <a:xfrm>
              <a:off x="4964119" y="2715522"/>
              <a:ext cx="10613" cy="55472"/>
            </a:xfrm>
            <a:custGeom>
              <a:rect b="b" l="l" r="r" t="t"/>
              <a:pathLst>
                <a:path extrusionOk="0" h="1751" w="335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5098031" y="2715522"/>
              <a:ext cx="10581" cy="55472"/>
            </a:xfrm>
            <a:custGeom>
              <a:rect b="b" l="l" r="r" t="t"/>
              <a:pathLst>
                <a:path extrusionOk="0" h="1751" w="33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8"/>
            <p:cNvSpPr/>
            <p:nvPr/>
          </p:nvSpPr>
          <p:spPr>
            <a:xfrm>
              <a:off x="4897750" y="2415639"/>
              <a:ext cx="279513" cy="357255"/>
            </a:xfrm>
            <a:custGeom>
              <a:rect b="b" l="l" r="r" t="t"/>
              <a:pathLst>
                <a:path extrusionOk="0" h="11277" w="8823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8"/>
            <p:cNvSpPr/>
            <p:nvPr/>
          </p:nvSpPr>
          <p:spPr>
            <a:xfrm>
              <a:off x="4997700" y="2526551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5064830" y="2526551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5013160" y="2565865"/>
              <a:ext cx="46063" cy="16157"/>
            </a:xfrm>
            <a:custGeom>
              <a:rect b="b" l="l" r="r" t="t"/>
              <a:pathLst>
                <a:path extrusionOk="0" h="510" w="1454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4992030" y="2509570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5059191" y="2509570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5" name="Google Shape;555;p18"/>
          <p:cNvGrpSpPr/>
          <p:nvPr/>
        </p:nvGrpSpPr>
        <p:grpSpPr>
          <a:xfrm>
            <a:off x="4429188" y="3034401"/>
            <a:ext cx="279513" cy="357255"/>
            <a:chOff x="4897750" y="2415639"/>
            <a:chExt cx="279513" cy="357255"/>
          </a:xfrm>
        </p:grpSpPr>
        <p:sp>
          <p:nvSpPr>
            <p:cNvPr id="556" name="Google Shape;556;p18"/>
            <p:cNvSpPr/>
            <p:nvPr/>
          </p:nvSpPr>
          <p:spPr>
            <a:xfrm>
              <a:off x="4964119" y="2715522"/>
              <a:ext cx="10613" cy="55472"/>
            </a:xfrm>
            <a:custGeom>
              <a:rect b="b" l="l" r="r" t="t"/>
              <a:pathLst>
                <a:path extrusionOk="0" h="1751" w="335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5098031" y="2715522"/>
              <a:ext cx="10581" cy="55472"/>
            </a:xfrm>
            <a:custGeom>
              <a:rect b="b" l="l" r="r" t="t"/>
              <a:pathLst>
                <a:path extrusionOk="0" h="1751" w="33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4897750" y="2415639"/>
              <a:ext cx="279513" cy="357255"/>
            </a:xfrm>
            <a:custGeom>
              <a:rect b="b" l="l" r="r" t="t"/>
              <a:pathLst>
                <a:path extrusionOk="0" h="11277" w="8823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8"/>
            <p:cNvSpPr/>
            <p:nvPr/>
          </p:nvSpPr>
          <p:spPr>
            <a:xfrm>
              <a:off x="4997700" y="2526551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5064830" y="2526551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5013160" y="2565865"/>
              <a:ext cx="46063" cy="16157"/>
            </a:xfrm>
            <a:custGeom>
              <a:rect b="b" l="l" r="r" t="t"/>
              <a:pathLst>
                <a:path extrusionOk="0" h="510" w="1454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4992030" y="2509570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5059191" y="2509570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4" name="Google Shape;564;p18"/>
          <p:cNvGrpSpPr/>
          <p:nvPr/>
        </p:nvGrpSpPr>
        <p:grpSpPr>
          <a:xfrm>
            <a:off x="7177875" y="3034401"/>
            <a:ext cx="279513" cy="357255"/>
            <a:chOff x="4897750" y="2415639"/>
            <a:chExt cx="279513" cy="357255"/>
          </a:xfrm>
        </p:grpSpPr>
        <p:sp>
          <p:nvSpPr>
            <p:cNvPr id="565" name="Google Shape;565;p18"/>
            <p:cNvSpPr/>
            <p:nvPr/>
          </p:nvSpPr>
          <p:spPr>
            <a:xfrm>
              <a:off x="4964119" y="2715522"/>
              <a:ext cx="10613" cy="55472"/>
            </a:xfrm>
            <a:custGeom>
              <a:rect b="b" l="l" r="r" t="t"/>
              <a:pathLst>
                <a:path extrusionOk="0" h="1751" w="335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5098031" y="2715522"/>
              <a:ext cx="10581" cy="55472"/>
            </a:xfrm>
            <a:custGeom>
              <a:rect b="b" l="l" r="r" t="t"/>
              <a:pathLst>
                <a:path extrusionOk="0" h="1751" w="33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4897750" y="2415639"/>
              <a:ext cx="279513" cy="357255"/>
            </a:xfrm>
            <a:custGeom>
              <a:rect b="b" l="l" r="r" t="t"/>
              <a:pathLst>
                <a:path extrusionOk="0" h="11277" w="8823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4997700" y="2526551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8"/>
            <p:cNvSpPr/>
            <p:nvPr/>
          </p:nvSpPr>
          <p:spPr>
            <a:xfrm>
              <a:off x="5064830" y="2526551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8"/>
            <p:cNvSpPr/>
            <p:nvPr/>
          </p:nvSpPr>
          <p:spPr>
            <a:xfrm>
              <a:off x="5013160" y="2565865"/>
              <a:ext cx="46063" cy="16157"/>
            </a:xfrm>
            <a:custGeom>
              <a:rect b="b" l="l" r="r" t="t"/>
              <a:pathLst>
                <a:path extrusionOk="0" h="510" w="1454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4992030" y="2509570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5059191" y="2509570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3" name="Google Shape;573;p18"/>
          <p:cNvGrpSpPr/>
          <p:nvPr/>
        </p:nvGrpSpPr>
        <p:grpSpPr>
          <a:xfrm>
            <a:off x="1693825" y="3034401"/>
            <a:ext cx="279513" cy="357255"/>
            <a:chOff x="4897750" y="2415639"/>
            <a:chExt cx="279513" cy="357255"/>
          </a:xfrm>
        </p:grpSpPr>
        <p:sp>
          <p:nvSpPr>
            <p:cNvPr id="574" name="Google Shape;574;p18"/>
            <p:cNvSpPr/>
            <p:nvPr/>
          </p:nvSpPr>
          <p:spPr>
            <a:xfrm>
              <a:off x="4964119" y="2715522"/>
              <a:ext cx="10613" cy="55472"/>
            </a:xfrm>
            <a:custGeom>
              <a:rect b="b" l="l" r="r" t="t"/>
              <a:pathLst>
                <a:path extrusionOk="0" h="1751" w="335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5098031" y="2715522"/>
              <a:ext cx="10581" cy="55472"/>
            </a:xfrm>
            <a:custGeom>
              <a:rect b="b" l="l" r="r" t="t"/>
              <a:pathLst>
                <a:path extrusionOk="0" h="1751" w="33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4897750" y="2415639"/>
              <a:ext cx="279513" cy="357255"/>
            </a:xfrm>
            <a:custGeom>
              <a:rect b="b" l="l" r="r" t="t"/>
              <a:pathLst>
                <a:path extrusionOk="0" h="11277" w="8823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4997700" y="2526551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5064830" y="2526551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5013160" y="2565865"/>
              <a:ext cx="46063" cy="16157"/>
            </a:xfrm>
            <a:custGeom>
              <a:rect b="b" l="l" r="r" t="t"/>
              <a:pathLst>
                <a:path extrusionOk="0" h="510" w="1454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4992030" y="2509570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5059191" y="2509570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 accordance to the previous iterations, we set out some goals that we hoped to achieve by this iteration.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Did we achieved them?</a:t>
            </a:r>
            <a:endParaRPr/>
          </a:p>
        </p:txBody>
      </p:sp>
      <p:sp>
        <p:nvSpPr>
          <p:cNvPr id="587" name="Google Shape;587;p4"/>
          <p:cNvSpPr txBox="1"/>
          <p:nvPr>
            <p:ph type="ctrTitle"/>
          </p:nvPr>
        </p:nvSpPr>
        <p:spPr>
          <a:xfrm>
            <a:off x="618825" y="696000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REVIEWING OUR GOALS</a:t>
            </a:r>
            <a:endParaRPr/>
          </a:p>
        </p:txBody>
      </p:sp>
      <p:grpSp>
        <p:nvGrpSpPr>
          <p:cNvPr id="588" name="Google Shape;588;p4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89" name="Google Shape;589;p4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4" name="Google Shape;59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375" y="1531400"/>
            <a:ext cx="4544100" cy="238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857052a025_0_40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 the design into our codebase?</a:t>
            </a:r>
            <a:endParaRPr/>
          </a:p>
        </p:txBody>
      </p:sp>
      <p:sp>
        <p:nvSpPr>
          <p:cNvPr id="600" name="Google Shape;600;g1857052a025_0_40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Doctor/ Prescriber Page?</a:t>
            </a:r>
            <a:endParaRPr/>
          </a:p>
        </p:txBody>
      </p:sp>
      <p:sp>
        <p:nvSpPr>
          <p:cNvPr id="601" name="Google Shape;601;g1857052a025_0_40"/>
          <p:cNvSpPr txBox="1"/>
          <p:nvPr>
            <p:ph idx="4" type="ctrTitle"/>
          </p:nvPr>
        </p:nvSpPr>
        <p:spPr>
          <a:xfrm>
            <a:off x="1218541" y="303520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 Security Guidelines we created?</a:t>
            </a:r>
            <a:endParaRPr/>
          </a:p>
        </p:txBody>
      </p:sp>
      <p:sp>
        <p:nvSpPr>
          <p:cNvPr id="602" name="Google Shape;602;g1857052a025_0_40"/>
          <p:cNvSpPr txBox="1"/>
          <p:nvPr>
            <p:ph idx="6" type="ctrTitle"/>
          </p:nvPr>
        </p:nvSpPr>
        <p:spPr>
          <a:xfrm>
            <a:off x="6054555" y="303520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 the Backend Interaction?</a:t>
            </a:r>
            <a:endParaRPr/>
          </a:p>
        </p:txBody>
      </p:sp>
      <p:sp>
        <p:nvSpPr>
          <p:cNvPr id="603" name="Google Shape;603;g1857052a025_0_40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CHECK</a:t>
            </a:r>
            <a:endParaRPr/>
          </a:p>
        </p:txBody>
      </p:sp>
      <p:pic>
        <p:nvPicPr>
          <p:cNvPr id="604" name="Google Shape;604;g1857052a025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941" y="1297638"/>
            <a:ext cx="2548214" cy="2548214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1857052a025_0_40"/>
          <p:cNvSpPr txBox="1"/>
          <p:nvPr>
            <p:ph type="ctrTitle"/>
          </p:nvPr>
        </p:nvSpPr>
        <p:spPr>
          <a:xfrm>
            <a:off x="2836958" y="4307150"/>
            <a:ext cx="34701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Users, Items, and Prescriptions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2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ARCHITECTURE</a:t>
            </a:r>
            <a:endParaRPr/>
          </a:p>
        </p:txBody>
      </p:sp>
      <p:grpSp>
        <p:nvGrpSpPr>
          <p:cNvPr id="611" name="Google Shape;611;p22"/>
          <p:cNvGrpSpPr/>
          <p:nvPr/>
        </p:nvGrpSpPr>
        <p:grpSpPr>
          <a:xfrm>
            <a:off x="2499746" y="940342"/>
            <a:ext cx="4144516" cy="3826072"/>
            <a:chOff x="1153225" y="1597649"/>
            <a:chExt cx="3842140" cy="3019074"/>
          </a:xfrm>
        </p:grpSpPr>
        <p:grpSp>
          <p:nvGrpSpPr>
            <p:cNvPr id="612" name="Google Shape;612;p22"/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613" name="Google Shape;613;p22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rect b="b" l="l" r="r" t="t"/>
                <a:pathLst>
                  <a:path extrusionOk="0" h="9884" w="20326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22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rect b="b" l="l" r="r" t="t"/>
                <a:pathLst>
                  <a:path extrusionOk="0" h="7901" w="18097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22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rect b="b" l="l" r="r" t="t"/>
                <a:pathLst>
                  <a:path extrusionOk="0" h="1541" w="23375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22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rect b="b" l="l" r="r" t="t"/>
                <a:pathLst>
                  <a:path extrusionOk="0" h="58452" w="81826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22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rect b="b" l="l" r="r" t="t"/>
                <a:pathLst>
                  <a:path extrusionOk="0" h="55616" w="81826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22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rect b="b" l="l" r="r" t="t"/>
                <a:pathLst>
                  <a:path extrusionOk="0" h="45602" w="73172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22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rect b="b" l="l" r="r" t="t"/>
                <a:pathLst>
                  <a:path extrusionOk="0" h="997" w="1148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0" name="Google Shape;620;p22"/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21" name="Google Shape;6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958" y="1146663"/>
            <a:ext cx="3736707" cy="2461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UNDERSTANDING THE PROBLEM</a:t>
            </a:r>
            <a:endParaRPr/>
          </a:p>
        </p:txBody>
      </p:sp>
      <p:sp>
        <p:nvSpPr>
          <p:cNvPr id="627" name="Google Shape;627;p5"/>
          <p:cNvSpPr txBox="1"/>
          <p:nvPr>
            <p:ph type="ctrTitle"/>
          </p:nvPr>
        </p:nvSpPr>
        <p:spPr>
          <a:xfrm>
            <a:off x="931234" y="1196026"/>
            <a:ext cx="98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FRONT END</a:t>
            </a:r>
            <a:endParaRPr/>
          </a:p>
        </p:txBody>
      </p:sp>
      <p:sp>
        <p:nvSpPr>
          <p:cNvPr id="628" name="Google Shape;628;p5"/>
          <p:cNvSpPr txBox="1"/>
          <p:nvPr>
            <p:ph idx="1" type="subTitle"/>
          </p:nvPr>
        </p:nvSpPr>
        <p:spPr>
          <a:xfrm>
            <a:off x="931246" y="1684093"/>
            <a:ext cx="2620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Figma Design followed into the Front End</a:t>
            </a:r>
            <a:endParaRPr/>
          </a:p>
        </p:txBody>
      </p:sp>
      <p:sp>
        <p:nvSpPr>
          <p:cNvPr id="629" name="Google Shape;629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BACK END</a:t>
            </a:r>
            <a:endParaRPr/>
          </a:p>
        </p:txBody>
      </p:sp>
      <p:sp>
        <p:nvSpPr>
          <p:cNvPr id="630" name="Google Shape;630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Advances in the Database has been notable. We achieved Item, Prescription, and User for the API.</a:t>
            </a:r>
            <a:endParaRPr/>
          </a:p>
        </p:txBody>
      </p:sp>
      <p:grpSp>
        <p:nvGrpSpPr>
          <p:cNvPr id="631" name="Google Shape;631;p5"/>
          <p:cNvGrpSpPr/>
          <p:nvPr/>
        </p:nvGrpSpPr>
        <p:grpSpPr>
          <a:xfrm>
            <a:off x="2466798" y="2837756"/>
            <a:ext cx="4594824" cy="1842618"/>
            <a:chOff x="3834069" y="2439811"/>
            <a:chExt cx="2413628" cy="967914"/>
          </a:xfrm>
        </p:grpSpPr>
        <p:grpSp>
          <p:nvGrpSpPr>
            <p:cNvPr id="632" name="Google Shape;632;p5"/>
            <p:cNvGrpSpPr/>
            <p:nvPr/>
          </p:nvGrpSpPr>
          <p:grpSpPr>
            <a:xfrm>
              <a:off x="4960453" y="2469658"/>
              <a:ext cx="1287244" cy="885527"/>
              <a:chOff x="4960453" y="2469658"/>
              <a:chExt cx="1287244" cy="885527"/>
            </a:xfrm>
          </p:grpSpPr>
          <p:sp>
            <p:nvSpPr>
              <p:cNvPr id="633" name="Google Shape;633;p5"/>
              <p:cNvSpPr/>
              <p:nvPr/>
            </p:nvSpPr>
            <p:spPr>
              <a:xfrm>
                <a:off x="4960453" y="3257061"/>
                <a:ext cx="128724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5"/>
              <p:cNvSpPr/>
              <p:nvPr/>
            </p:nvSpPr>
            <p:spPr>
              <a:xfrm>
                <a:off x="4960454" y="3099580"/>
                <a:ext cx="1051349" cy="98140"/>
              </a:xfrm>
              <a:custGeom>
                <a:rect b="b" l="l" r="r" t="t"/>
                <a:pathLst>
                  <a:path extrusionOk="0" h="6286" w="42851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5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5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rect b="b" l="l" r="r" t="t"/>
                <a:pathLst>
                  <a:path extrusionOk="0" h="6286" w="39596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5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rect b="b" l="l" r="r" t="t"/>
                <a:pathLst>
                  <a:path extrusionOk="0" h="6287" w="33089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5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rect b="b" l="l" r="r" t="t"/>
                <a:pathLst>
                  <a:path extrusionOk="0" h="6283" w="2007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9" name="Google Shape;639;p5"/>
            <p:cNvGrpSpPr/>
            <p:nvPr/>
          </p:nvGrpSpPr>
          <p:grpSpPr>
            <a:xfrm>
              <a:off x="3834069" y="2469658"/>
              <a:ext cx="1129846" cy="885527"/>
              <a:chOff x="3834069" y="2469658"/>
              <a:chExt cx="1129846" cy="885527"/>
            </a:xfrm>
          </p:grpSpPr>
          <p:sp>
            <p:nvSpPr>
              <p:cNvPr id="640" name="Google Shape;640;p5"/>
              <p:cNvSpPr/>
              <p:nvPr/>
            </p:nvSpPr>
            <p:spPr>
              <a:xfrm>
                <a:off x="3834069" y="3257061"/>
                <a:ext cx="1129846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5"/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rect b="b" l="l" r="r" t="t"/>
                <a:pathLst>
                  <a:path extrusionOk="0" h="6286" w="42854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5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5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rect b="b" l="l" r="r" t="t"/>
                <a:pathLst>
                  <a:path extrusionOk="0" h="6286" w="33089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5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rect b="b" l="l" r="r" t="t"/>
                <a:pathLst>
                  <a:path extrusionOk="0" h="6287" w="2658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5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rect b="b" l="l" r="r" t="t"/>
                <a:pathLst>
                  <a:path extrusionOk="0" h="6283" w="20073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6" name="Google Shape;646;p5"/>
            <p:cNvSpPr/>
            <p:nvPr/>
          </p:nvSpPr>
          <p:spPr>
            <a:xfrm>
              <a:off x="4963437" y="2439811"/>
              <a:ext cx="16" cy="967914"/>
            </a:xfrm>
            <a:custGeom>
              <a:rect b="b" l="l" r="r" t="t"/>
              <a:pathLst>
                <a:path extrusionOk="0" fill="none" h="62006" w="1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29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47" name="Google Shape;647;p5"/>
          <p:cNvCxnSpPr>
            <a:stCxn id="627" idx="1"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fmla="val -9361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8" name="Google Shape;648;p5"/>
          <p:cNvCxnSpPr>
            <a:stCxn id="629" idx="3"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fmla="val -20768" name="adj1"/>
              <a:gd fmla="val 100745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9" name="Google Shape;649;p5"/>
          <p:cNvSpPr/>
          <p:nvPr/>
        </p:nvSpPr>
        <p:spPr>
          <a:xfrm>
            <a:off x="923634" y="36370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5"/>
          <p:cNvSpPr/>
          <p:nvPr/>
        </p:nvSpPr>
        <p:spPr>
          <a:xfrm>
            <a:off x="82820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963" y="2960739"/>
            <a:ext cx="1384724" cy="207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"/>
          <p:cNvPicPr preferRelativeResize="0"/>
          <p:nvPr/>
        </p:nvPicPr>
        <p:blipFill rotWithShape="1">
          <a:blip r:embed="rId4">
            <a:alphaModFix/>
          </a:blip>
          <a:srcRect b="0" l="39034" r="39213" t="0"/>
          <a:stretch/>
        </p:blipFill>
        <p:spPr>
          <a:xfrm>
            <a:off x="6256070" y="2734356"/>
            <a:ext cx="1455300" cy="125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"/>
          <p:cNvPicPr preferRelativeResize="0"/>
          <p:nvPr/>
        </p:nvPicPr>
        <p:blipFill rotWithShape="1">
          <a:blip r:embed="rId5">
            <a:alphaModFix/>
          </a:blip>
          <a:srcRect b="23855" l="28958" r="29325" t="0"/>
          <a:stretch/>
        </p:blipFill>
        <p:spPr>
          <a:xfrm>
            <a:off x="7711375" y="3202900"/>
            <a:ext cx="1033375" cy="1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"/>
          <p:cNvSpPr txBox="1"/>
          <p:nvPr>
            <p:ph idx="8" type="ctrTitle"/>
          </p:nvPr>
        </p:nvSpPr>
        <p:spPr>
          <a:xfrm>
            <a:off x="621630" y="411675"/>
            <a:ext cx="5888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SUMMARY</a:t>
            </a:r>
            <a:endParaRPr sz="3000"/>
          </a:p>
        </p:txBody>
      </p:sp>
      <p:sp>
        <p:nvSpPr>
          <p:cNvPr id="659" name="Google Shape;659;p6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660" name="Google Shape;660;p6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661" name="Google Shape;661;p6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Constant Testing and implementation of TDD</a:t>
            </a:r>
            <a:endParaRPr/>
          </a:p>
        </p:txBody>
      </p:sp>
      <p:sp>
        <p:nvSpPr>
          <p:cNvPr id="662" name="Google Shape;662;p6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REFACTORING</a:t>
            </a:r>
            <a:endParaRPr/>
          </a:p>
        </p:txBody>
      </p:sp>
      <p:sp>
        <p:nvSpPr>
          <p:cNvPr id="663" name="Google Shape;663;p6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Removing Code Smells from the Previous Iteration.</a:t>
            </a:r>
            <a:endParaRPr/>
          </a:p>
        </p:txBody>
      </p:sp>
      <p:sp>
        <p:nvSpPr>
          <p:cNvPr id="664" name="Google Shape;664;p6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Advances in Frontend to look more like Figma Design</a:t>
            </a:r>
            <a:endParaRPr/>
          </a:p>
        </p:txBody>
      </p:sp>
      <p:sp>
        <p:nvSpPr>
          <p:cNvPr id="665" name="Google Shape;665;p6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CRUD Actions and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Functionality Implementation</a:t>
            </a:r>
            <a:endParaRPr/>
          </a:p>
        </p:txBody>
      </p:sp>
      <p:sp>
        <p:nvSpPr>
          <p:cNvPr id="666" name="Google Shape;666;p6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667" name="Google Shape;667;p6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6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6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1" name="Google Shape;671;p6"/>
          <p:cNvCxnSpPr>
            <a:stCxn id="667" idx="3"/>
            <a:endCxn id="669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2" name="Google Shape;672;p6"/>
          <p:cNvCxnSpPr>
            <a:stCxn id="669" idx="2"/>
            <a:endCxn id="668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3" name="Google Shape;673;p6"/>
          <p:cNvCxnSpPr>
            <a:stCxn id="668" idx="3"/>
            <a:endCxn id="670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74" name="Google Shape;674;p6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75" name="Google Shape;675;p6"/>
            <p:cNvSpPr/>
            <p:nvPr/>
          </p:nvSpPr>
          <p:spPr>
            <a:xfrm>
              <a:off x="5357662" y="4385545"/>
              <a:ext cx="287275" cy="238388"/>
            </a:xfrm>
            <a:custGeom>
              <a:rect b="b" l="l" r="r" t="t"/>
              <a:pathLst>
                <a:path extrusionOk="0" h="7490" w="9026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5377363" y="4576542"/>
              <a:ext cx="62191" cy="10248"/>
            </a:xfrm>
            <a:custGeom>
              <a:rect b="b" l="l" r="r" t="t"/>
              <a:pathLst>
                <a:path extrusionOk="0" h="322" w="1954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5470204" y="4495827"/>
              <a:ext cx="62191" cy="10630"/>
            </a:xfrm>
            <a:custGeom>
              <a:rect b="b" l="l" r="r" t="t"/>
              <a:pathLst>
                <a:path extrusionOk="0" h="334" w="1954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5562694" y="4409798"/>
              <a:ext cx="62159" cy="10280"/>
            </a:xfrm>
            <a:custGeom>
              <a:rect b="b" l="l" r="r" t="t"/>
              <a:pathLst>
                <a:path extrusionOk="0" h="323" w="1953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5358043" y="4297637"/>
              <a:ext cx="238388" cy="237624"/>
            </a:xfrm>
            <a:custGeom>
              <a:rect b="b" l="l" r="r" t="t"/>
              <a:pathLst>
                <a:path extrusionOk="0" h="7466" w="749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0" name="Google Shape;680;p6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681" name="Google Shape;681;p6"/>
            <p:cNvSpPr/>
            <p:nvPr/>
          </p:nvSpPr>
          <p:spPr>
            <a:xfrm>
              <a:off x="5111349" y="4400695"/>
              <a:ext cx="54998" cy="54998"/>
            </a:xfrm>
            <a:custGeom>
              <a:rect b="b" l="l" r="r" t="t"/>
              <a:pathLst>
                <a:path extrusionOk="0" h="1728" w="1728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5113640" y="4466642"/>
              <a:ext cx="70498" cy="51179"/>
            </a:xfrm>
            <a:custGeom>
              <a:rect b="b" l="l" r="r" t="t"/>
              <a:pathLst>
                <a:path extrusionOk="0" h="1608" w="2215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4943490" y="4467023"/>
              <a:ext cx="70880" cy="51179"/>
            </a:xfrm>
            <a:custGeom>
              <a:rect b="b" l="l" r="r" t="t"/>
              <a:pathLst>
                <a:path extrusionOk="0" h="1608" w="2227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4961282" y="4400695"/>
              <a:ext cx="54616" cy="54998"/>
            </a:xfrm>
            <a:custGeom>
              <a:rect b="b" l="l" r="r" t="t"/>
              <a:pathLst>
                <a:path extrusionOk="0" h="1728" w="1716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5028374" y="4386691"/>
              <a:ext cx="71262" cy="70880"/>
            </a:xfrm>
            <a:custGeom>
              <a:rect b="b" l="l" r="r" t="t"/>
              <a:pathLst>
                <a:path extrusionOk="0" h="2227" w="2239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5004122" y="4468901"/>
              <a:ext cx="120149" cy="65596"/>
            </a:xfrm>
            <a:custGeom>
              <a:rect b="b" l="l" r="r" t="t"/>
              <a:pathLst>
                <a:path extrusionOk="0" h="2061" w="3775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4890434" y="4287389"/>
              <a:ext cx="345997" cy="346029"/>
            </a:xfrm>
            <a:custGeom>
              <a:rect b="b" l="l" r="r" t="t"/>
              <a:pathLst>
                <a:path extrusionOk="0" h="10872" w="10871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8" name="Google Shape;688;p6"/>
          <p:cNvGrpSpPr/>
          <p:nvPr/>
        </p:nvGrpSpPr>
        <p:grpSpPr>
          <a:xfrm>
            <a:off x="3630860" y="1790353"/>
            <a:ext cx="483826" cy="491133"/>
            <a:chOff x="4874902" y="3808799"/>
            <a:chExt cx="345615" cy="350835"/>
          </a:xfrm>
        </p:grpSpPr>
        <p:sp>
          <p:nvSpPr>
            <p:cNvPr id="689" name="Google Shape;689;p6"/>
            <p:cNvSpPr/>
            <p:nvPr/>
          </p:nvSpPr>
          <p:spPr>
            <a:xfrm>
              <a:off x="4874902" y="3808799"/>
              <a:ext cx="345615" cy="350835"/>
            </a:xfrm>
            <a:custGeom>
              <a:rect b="b" l="l" r="r" t="t"/>
              <a:pathLst>
                <a:path extrusionOk="0" h="11023" w="10859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4939321" y="4009630"/>
              <a:ext cx="145929" cy="123618"/>
            </a:xfrm>
            <a:custGeom>
              <a:rect b="b" l="l" r="r" t="t"/>
              <a:pathLst>
                <a:path extrusionOk="0" h="3884" w="4585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4942344" y="3897629"/>
              <a:ext cx="205033" cy="101816"/>
            </a:xfrm>
            <a:custGeom>
              <a:rect b="b" l="l" r="r" t="t"/>
              <a:pathLst>
                <a:path extrusionOk="0" h="3199" w="6442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5092729" y="3950240"/>
              <a:ext cx="84597" cy="175465"/>
            </a:xfrm>
            <a:custGeom>
              <a:rect b="b" l="l" r="r" t="t"/>
              <a:pathLst>
                <a:path extrusionOk="0" h="5513" w="2658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5004886" y="3993717"/>
              <a:ext cx="81478" cy="55348"/>
            </a:xfrm>
            <a:custGeom>
              <a:rect b="b" l="l" r="r" t="t"/>
              <a:pathLst>
                <a:path extrusionOk="0" h="1739" w="256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5053391" y="3915262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5005236" y="3928216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4970766" y="3962876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4958258" y="4010012"/>
              <a:ext cx="29982" cy="10248"/>
            </a:xfrm>
            <a:custGeom>
              <a:rect b="b" l="l" r="r" t="t"/>
              <a:pathLst>
                <a:path extrusionOk="0" h="322" w="942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4969239" y="4047601"/>
              <a:ext cx="30363" cy="20051"/>
            </a:xfrm>
            <a:custGeom>
              <a:rect b="b" l="l" r="r" t="t"/>
              <a:pathLst>
                <a:path extrusionOk="0" h="630" w="954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5005236" y="4075641"/>
              <a:ext cx="21261" cy="26862"/>
            </a:xfrm>
            <a:custGeom>
              <a:rect b="b" l="l" r="r" t="t"/>
              <a:pathLst>
                <a:path extrusionOk="0" h="844" w="668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5053391" y="4085794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5090501" y="4075641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5117809" y="4048142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5128790" y="4010012"/>
              <a:ext cx="29950" cy="10248"/>
            </a:xfrm>
            <a:custGeom>
              <a:rect b="b" l="l" r="r" t="t"/>
              <a:pathLst>
                <a:path extrusionOk="0" h="322" w="94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5117809" y="3962717"/>
              <a:ext cx="28454" cy="19669"/>
            </a:xfrm>
            <a:custGeom>
              <a:rect b="b" l="l" r="r" t="t"/>
              <a:pathLst>
                <a:path extrusionOk="0" h="618" w="894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5090501" y="3928152"/>
              <a:ext cx="20879" cy="26958"/>
            </a:xfrm>
            <a:custGeom>
              <a:rect b="b" l="l" r="r" t="t"/>
              <a:pathLst>
                <a:path extrusionOk="0" h="847" w="656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6" name="Google Shape;706;p6"/>
          <p:cNvGrpSpPr/>
          <p:nvPr/>
        </p:nvGrpSpPr>
        <p:grpSpPr>
          <a:xfrm>
            <a:off x="4992314" y="1730786"/>
            <a:ext cx="562968" cy="610283"/>
            <a:chOff x="3110102" y="1499880"/>
            <a:chExt cx="330613" cy="358378"/>
          </a:xfrm>
        </p:grpSpPr>
        <p:sp>
          <p:nvSpPr>
            <p:cNvPr id="707" name="Google Shape;707;p6"/>
            <p:cNvSpPr/>
            <p:nvPr/>
          </p:nvSpPr>
          <p:spPr>
            <a:xfrm>
              <a:off x="3385024" y="1775979"/>
              <a:ext cx="55341" cy="71211"/>
            </a:xfrm>
            <a:custGeom>
              <a:rect b="b" l="l" r="r" t="t"/>
              <a:pathLst>
                <a:path extrusionOk="0" h="2239" w="1740">
                  <a:moveTo>
                    <a:pt x="1248" y="0"/>
                  </a:moveTo>
                  <a:cubicBezTo>
                    <a:pt x="1180" y="0"/>
                    <a:pt x="1124" y="45"/>
                    <a:pt x="1096" y="119"/>
                  </a:cubicBezTo>
                  <a:cubicBezTo>
                    <a:pt x="1072" y="202"/>
                    <a:pt x="1108" y="286"/>
                    <a:pt x="1203" y="321"/>
                  </a:cubicBezTo>
                  <a:cubicBezTo>
                    <a:pt x="1275" y="333"/>
                    <a:pt x="1334" y="369"/>
                    <a:pt x="1406" y="369"/>
                  </a:cubicBezTo>
                  <a:lnTo>
                    <a:pt x="1406" y="1095"/>
                  </a:lnTo>
                  <a:cubicBezTo>
                    <a:pt x="1320" y="1097"/>
                    <a:pt x="1242" y="1097"/>
                    <a:pt x="1171" y="1097"/>
                  </a:cubicBezTo>
                  <a:cubicBezTo>
                    <a:pt x="861" y="1097"/>
                    <a:pt x="689" y="1088"/>
                    <a:pt x="585" y="1088"/>
                  </a:cubicBezTo>
                  <a:cubicBezTo>
                    <a:pt x="472" y="1088"/>
                    <a:pt x="438" y="1098"/>
                    <a:pt x="394" y="1143"/>
                  </a:cubicBezTo>
                  <a:cubicBezTo>
                    <a:pt x="370" y="1167"/>
                    <a:pt x="358" y="1214"/>
                    <a:pt x="358" y="1262"/>
                  </a:cubicBezTo>
                  <a:cubicBezTo>
                    <a:pt x="370" y="1524"/>
                    <a:pt x="263" y="1774"/>
                    <a:pt x="96" y="1953"/>
                  </a:cubicBezTo>
                  <a:cubicBezTo>
                    <a:pt x="1" y="2060"/>
                    <a:pt x="72" y="2238"/>
                    <a:pt x="215" y="2238"/>
                  </a:cubicBezTo>
                  <a:cubicBezTo>
                    <a:pt x="263" y="2238"/>
                    <a:pt x="310" y="2226"/>
                    <a:pt x="334" y="2179"/>
                  </a:cubicBezTo>
                  <a:cubicBezTo>
                    <a:pt x="537" y="1976"/>
                    <a:pt x="667" y="1703"/>
                    <a:pt x="679" y="1417"/>
                  </a:cubicBezTo>
                  <a:lnTo>
                    <a:pt x="1572" y="1417"/>
                  </a:lnTo>
                  <a:cubicBezTo>
                    <a:pt x="1668" y="1417"/>
                    <a:pt x="1739" y="1345"/>
                    <a:pt x="1739" y="1262"/>
                  </a:cubicBezTo>
                  <a:lnTo>
                    <a:pt x="1739" y="238"/>
                  </a:lnTo>
                  <a:cubicBezTo>
                    <a:pt x="1739" y="131"/>
                    <a:pt x="1680" y="60"/>
                    <a:pt x="1572" y="60"/>
                  </a:cubicBezTo>
                  <a:cubicBezTo>
                    <a:pt x="1489" y="60"/>
                    <a:pt x="1382" y="36"/>
                    <a:pt x="1310" y="12"/>
                  </a:cubicBezTo>
                  <a:cubicBezTo>
                    <a:pt x="1289" y="4"/>
                    <a:pt x="1268" y="0"/>
                    <a:pt x="12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3347176" y="1535501"/>
              <a:ext cx="93189" cy="61765"/>
            </a:xfrm>
            <a:custGeom>
              <a:rect b="b" l="l" r="r" t="t"/>
              <a:pathLst>
                <a:path extrusionOk="0" h="1942" w="2930">
                  <a:moveTo>
                    <a:pt x="1703" y="1"/>
                  </a:moveTo>
                  <a:cubicBezTo>
                    <a:pt x="1619" y="1"/>
                    <a:pt x="1524" y="72"/>
                    <a:pt x="1536" y="179"/>
                  </a:cubicBezTo>
                  <a:cubicBezTo>
                    <a:pt x="1572" y="655"/>
                    <a:pt x="1155" y="1132"/>
                    <a:pt x="595" y="1132"/>
                  </a:cubicBezTo>
                  <a:cubicBezTo>
                    <a:pt x="476" y="1132"/>
                    <a:pt x="345" y="1108"/>
                    <a:pt x="250" y="1072"/>
                  </a:cubicBezTo>
                  <a:cubicBezTo>
                    <a:pt x="228" y="1064"/>
                    <a:pt x="206" y="1060"/>
                    <a:pt x="186" y="1060"/>
                  </a:cubicBezTo>
                  <a:cubicBezTo>
                    <a:pt x="118" y="1060"/>
                    <a:pt x="60" y="1101"/>
                    <a:pt x="24" y="1155"/>
                  </a:cubicBezTo>
                  <a:cubicBezTo>
                    <a:pt x="0" y="1251"/>
                    <a:pt x="36" y="1334"/>
                    <a:pt x="119" y="1382"/>
                  </a:cubicBezTo>
                  <a:cubicBezTo>
                    <a:pt x="262" y="1441"/>
                    <a:pt x="429" y="1465"/>
                    <a:pt x="595" y="1465"/>
                  </a:cubicBezTo>
                  <a:cubicBezTo>
                    <a:pt x="1250" y="1465"/>
                    <a:pt x="1798" y="977"/>
                    <a:pt x="1869" y="334"/>
                  </a:cubicBezTo>
                  <a:lnTo>
                    <a:pt x="2596" y="334"/>
                  </a:lnTo>
                  <a:lnTo>
                    <a:pt x="2596" y="1786"/>
                  </a:lnTo>
                  <a:cubicBezTo>
                    <a:pt x="2596" y="1870"/>
                    <a:pt x="2679" y="1941"/>
                    <a:pt x="2762" y="1941"/>
                  </a:cubicBezTo>
                  <a:cubicBezTo>
                    <a:pt x="2858" y="1941"/>
                    <a:pt x="2929" y="1870"/>
                    <a:pt x="2929" y="1786"/>
                  </a:cubicBezTo>
                  <a:lnTo>
                    <a:pt x="2929" y="155"/>
                  </a:lnTo>
                  <a:cubicBezTo>
                    <a:pt x="2929" y="72"/>
                    <a:pt x="2858" y="1"/>
                    <a:pt x="2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3110102" y="1580728"/>
              <a:ext cx="330613" cy="277530"/>
            </a:xfrm>
            <a:custGeom>
              <a:rect b="b" l="l" r="r" t="t"/>
              <a:pathLst>
                <a:path extrusionOk="0" h="8726" w="10395">
                  <a:moveTo>
                    <a:pt x="5044" y="1"/>
                  </a:moveTo>
                  <a:cubicBezTo>
                    <a:pt x="4997" y="1"/>
                    <a:pt x="4950" y="22"/>
                    <a:pt x="4918" y="67"/>
                  </a:cubicBezTo>
                  <a:cubicBezTo>
                    <a:pt x="4251" y="817"/>
                    <a:pt x="4692" y="2055"/>
                    <a:pt x="5704" y="2186"/>
                  </a:cubicBezTo>
                  <a:lnTo>
                    <a:pt x="5704" y="2924"/>
                  </a:lnTo>
                  <a:lnTo>
                    <a:pt x="4823" y="2924"/>
                  </a:lnTo>
                  <a:cubicBezTo>
                    <a:pt x="4739" y="2924"/>
                    <a:pt x="4668" y="2996"/>
                    <a:pt x="4668" y="3079"/>
                  </a:cubicBezTo>
                  <a:cubicBezTo>
                    <a:pt x="4668" y="3630"/>
                    <a:pt x="4207" y="4034"/>
                    <a:pt x="3710" y="4034"/>
                  </a:cubicBezTo>
                  <a:cubicBezTo>
                    <a:pt x="3573" y="4034"/>
                    <a:pt x="3433" y="4003"/>
                    <a:pt x="3299" y="3936"/>
                  </a:cubicBezTo>
                  <a:cubicBezTo>
                    <a:pt x="2977" y="3770"/>
                    <a:pt x="2775" y="3460"/>
                    <a:pt x="2775" y="3079"/>
                  </a:cubicBezTo>
                  <a:cubicBezTo>
                    <a:pt x="2775" y="2996"/>
                    <a:pt x="2704" y="2924"/>
                    <a:pt x="2608" y="2924"/>
                  </a:cubicBezTo>
                  <a:lnTo>
                    <a:pt x="1727" y="2924"/>
                  </a:lnTo>
                  <a:lnTo>
                    <a:pt x="1727" y="2043"/>
                  </a:lnTo>
                  <a:cubicBezTo>
                    <a:pt x="1727" y="1948"/>
                    <a:pt x="1656" y="1877"/>
                    <a:pt x="1572" y="1877"/>
                  </a:cubicBezTo>
                  <a:cubicBezTo>
                    <a:pt x="834" y="1865"/>
                    <a:pt x="394" y="1055"/>
                    <a:pt x="763" y="436"/>
                  </a:cubicBezTo>
                  <a:cubicBezTo>
                    <a:pt x="810" y="364"/>
                    <a:pt x="799" y="257"/>
                    <a:pt x="703" y="210"/>
                  </a:cubicBezTo>
                  <a:cubicBezTo>
                    <a:pt x="679" y="193"/>
                    <a:pt x="650" y="185"/>
                    <a:pt x="621" y="185"/>
                  </a:cubicBezTo>
                  <a:cubicBezTo>
                    <a:pt x="565" y="185"/>
                    <a:pt x="508" y="214"/>
                    <a:pt x="477" y="269"/>
                  </a:cubicBezTo>
                  <a:cubicBezTo>
                    <a:pt x="1" y="1055"/>
                    <a:pt x="501" y="2067"/>
                    <a:pt x="1406" y="2210"/>
                  </a:cubicBezTo>
                  <a:lnTo>
                    <a:pt x="1406" y="3651"/>
                  </a:lnTo>
                  <a:cubicBezTo>
                    <a:pt x="1406" y="3734"/>
                    <a:pt x="1477" y="3817"/>
                    <a:pt x="1572" y="3817"/>
                  </a:cubicBezTo>
                  <a:cubicBezTo>
                    <a:pt x="1656" y="3817"/>
                    <a:pt x="1727" y="3734"/>
                    <a:pt x="1727" y="3651"/>
                  </a:cubicBezTo>
                  <a:lnTo>
                    <a:pt x="1727" y="3246"/>
                  </a:lnTo>
                  <a:lnTo>
                    <a:pt x="2465" y="3246"/>
                  </a:lnTo>
                  <a:cubicBezTo>
                    <a:pt x="2537" y="3817"/>
                    <a:pt x="2977" y="4258"/>
                    <a:pt x="3549" y="4341"/>
                  </a:cubicBezTo>
                  <a:cubicBezTo>
                    <a:pt x="3614" y="4351"/>
                    <a:pt x="3678" y="4356"/>
                    <a:pt x="3742" y="4356"/>
                  </a:cubicBezTo>
                  <a:cubicBezTo>
                    <a:pt x="4376" y="4356"/>
                    <a:pt x="4914" y="3884"/>
                    <a:pt x="4990" y="3246"/>
                  </a:cubicBezTo>
                  <a:lnTo>
                    <a:pt x="5716" y="3246"/>
                  </a:lnTo>
                  <a:lnTo>
                    <a:pt x="5716" y="4127"/>
                  </a:lnTo>
                  <a:cubicBezTo>
                    <a:pt x="5716" y="4210"/>
                    <a:pt x="5799" y="4294"/>
                    <a:pt x="5882" y="4294"/>
                  </a:cubicBezTo>
                  <a:cubicBezTo>
                    <a:pt x="6406" y="4294"/>
                    <a:pt x="6835" y="4722"/>
                    <a:pt x="6835" y="5234"/>
                  </a:cubicBezTo>
                  <a:cubicBezTo>
                    <a:pt x="6835" y="5758"/>
                    <a:pt x="6406" y="6187"/>
                    <a:pt x="5882" y="6187"/>
                  </a:cubicBezTo>
                  <a:cubicBezTo>
                    <a:pt x="5799" y="6187"/>
                    <a:pt x="5716" y="6270"/>
                    <a:pt x="5716" y="6353"/>
                  </a:cubicBezTo>
                  <a:lnTo>
                    <a:pt x="5716" y="7234"/>
                  </a:lnTo>
                  <a:lnTo>
                    <a:pt x="4990" y="7234"/>
                  </a:lnTo>
                  <a:cubicBezTo>
                    <a:pt x="4906" y="7234"/>
                    <a:pt x="4823" y="7306"/>
                    <a:pt x="4823" y="7401"/>
                  </a:cubicBezTo>
                  <a:cubicBezTo>
                    <a:pt x="4823" y="7484"/>
                    <a:pt x="4906" y="7568"/>
                    <a:pt x="4990" y="7568"/>
                  </a:cubicBezTo>
                  <a:lnTo>
                    <a:pt x="6775" y="7568"/>
                  </a:lnTo>
                  <a:cubicBezTo>
                    <a:pt x="6839" y="8230"/>
                    <a:pt x="7403" y="8726"/>
                    <a:pt x="8059" y="8726"/>
                  </a:cubicBezTo>
                  <a:cubicBezTo>
                    <a:pt x="8146" y="8726"/>
                    <a:pt x="8234" y="8717"/>
                    <a:pt x="8323" y="8699"/>
                  </a:cubicBezTo>
                  <a:cubicBezTo>
                    <a:pt x="8419" y="8675"/>
                    <a:pt x="8478" y="8592"/>
                    <a:pt x="8454" y="8496"/>
                  </a:cubicBezTo>
                  <a:cubicBezTo>
                    <a:pt x="8443" y="8420"/>
                    <a:pt x="8373" y="8364"/>
                    <a:pt x="8288" y="8364"/>
                  </a:cubicBezTo>
                  <a:cubicBezTo>
                    <a:pt x="8280" y="8364"/>
                    <a:pt x="8272" y="8364"/>
                    <a:pt x="8264" y="8365"/>
                  </a:cubicBezTo>
                  <a:cubicBezTo>
                    <a:pt x="8195" y="8380"/>
                    <a:pt x="8127" y="8387"/>
                    <a:pt x="8061" y="8387"/>
                  </a:cubicBezTo>
                  <a:cubicBezTo>
                    <a:pt x="7535" y="8387"/>
                    <a:pt x="7089" y="7950"/>
                    <a:pt x="7121" y="7401"/>
                  </a:cubicBezTo>
                  <a:cubicBezTo>
                    <a:pt x="7121" y="7353"/>
                    <a:pt x="7109" y="7306"/>
                    <a:pt x="7073" y="7282"/>
                  </a:cubicBezTo>
                  <a:cubicBezTo>
                    <a:pt x="7034" y="7237"/>
                    <a:pt x="7003" y="7227"/>
                    <a:pt x="6891" y="7227"/>
                  </a:cubicBezTo>
                  <a:cubicBezTo>
                    <a:pt x="6787" y="7227"/>
                    <a:pt x="6613" y="7236"/>
                    <a:pt x="6299" y="7236"/>
                  </a:cubicBezTo>
                  <a:cubicBezTo>
                    <a:pt x="6227" y="7236"/>
                    <a:pt x="6148" y="7236"/>
                    <a:pt x="6061" y="7234"/>
                  </a:cubicBezTo>
                  <a:lnTo>
                    <a:pt x="6061" y="6508"/>
                  </a:lnTo>
                  <a:cubicBezTo>
                    <a:pt x="6811" y="6401"/>
                    <a:pt x="7299" y="5698"/>
                    <a:pt x="7145" y="4972"/>
                  </a:cubicBezTo>
                  <a:cubicBezTo>
                    <a:pt x="7049" y="4472"/>
                    <a:pt x="6633" y="4032"/>
                    <a:pt x="6061" y="3960"/>
                  </a:cubicBezTo>
                  <a:lnTo>
                    <a:pt x="6061" y="3234"/>
                  </a:lnTo>
                  <a:lnTo>
                    <a:pt x="6787" y="3234"/>
                  </a:lnTo>
                  <a:cubicBezTo>
                    <a:pt x="6878" y="3888"/>
                    <a:pt x="7448" y="4334"/>
                    <a:pt x="8061" y="4334"/>
                  </a:cubicBezTo>
                  <a:cubicBezTo>
                    <a:pt x="8252" y="4334"/>
                    <a:pt x="8447" y="4291"/>
                    <a:pt x="8633" y="4198"/>
                  </a:cubicBezTo>
                  <a:cubicBezTo>
                    <a:pt x="9026" y="4008"/>
                    <a:pt x="9276" y="3651"/>
                    <a:pt x="9335" y="3234"/>
                  </a:cubicBezTo>
                  <a:lnTo>
                    <a:pt x="10062" y="3234"/>
                  </a:lnTo>
                  <a:lnTo>
                    <a:pt x="10062" y="3960"/>
                  </a:lnTo>
                  <a:cubicBezTo>
                    <a:pt x="9109" y="4091"/>
                    <a:pt x="8633" y="5246"/>
                    <a:pt x="9228" y="6020"/>
                  </a:cubicBezTo>
                  <a:cubicBezTo>
                    <a:pt x="9262" y="6060"/>
                    <a:pt x="9311" y="6082"/>
                    <a:pt x="9360" y="6082"/>
                  </a:cubicBezTo>
                  <a:cubicBezTo>
                    <a:pt x="9398" y="6082"/>
                    <a:pt x="9435" y="6069"/>
                    <a:pt x="9466" y="6044"/>
                  </a:cubicBezTo>
                  <a:cubicBezTo>
                    <a:pt x="9550" y="5984"/>
                    <a:pt x="9562" y="5877"/>
                    <a:pt x="9502" y="5806"/>
                  </a:cubicBezTo>
                  <a:cubicBezTo>
                    <a:pt x="9026" y="5198"/>
                    <a:pt x="9454" y="4294"/>
                    <a:pt x="10228" y="4270"/>
                  </a:cubicBezTo>
                  <a:cubicBezTo>
                    <a:pt x="10324" y="4270"/>
                    <a:pt x="10395" y="4198"/>
                    <a:pt x="10395" y="4103"/>
                  </a:cubicBezTo>
                  <a:lnTo>
                    <a:pt x="10395" y="1007"/>
                  </a:lnTo>
                  <a:cubicBezTo>
                    <a:pt x="10383" y="936"/>
                    <a:pt x="10312" y="865"/>
                    <a:pt x="10216" y="865"/>
                  </a:cubicBezTo>
                  <a:cubicBezTo>
                    <a:pt x="10133" y="865"/>
                    <a:pt x="10050" y="936"/>
                    <a:pt x="10050" y="1031"/>
                  </a:cubicBezTo>
                  <a:lnTo>
                    <a:pt x="10050" y="2900"/>
                  </a:lnTo>
                  <a:lnTo>
                    <a:pt x="9157" y="2900"/>
                  </a:lnTo>
                  <a:cubicBezTo>
                    <a:pt x="9073" y="2900"/>
                    <a:pt x="8990" y="2984"/>
                    <a:pt x="8990" y="3067"/>
                  </a:cubicBezTo>
                  <a:cubicBezTo>
                    <a:pt x="8990" y="3293"/>
                    <a:pt x="8907" y="3520"/>
                    <a:pt x="8740" y="3698"/>
                  </a:cubicBezTo>
                  <a:cubicBezTo>
                    <a:pt x="8542" y="3912"/>
                    <a:pt x="8291" y="4008"/>
                    <a:pt x="8045" y="4008"/>
                  </a:cubicBezTo>
                  <a:cubicBezTo>
                    <a:pt x="7564" y="4008"/>
                    <a:pt x="7101" y="3642"/>
                    <a:pt x="7085" y="3067"/>
                  </a:cubicBezTo>
                  <a:cubicBezTo>
                    <a:pt x="7085" y="2984"/>
                    <a:pt x="7014" y="2900"/>
                    <a:pt x="6930" y="2900"/>
                  </a:cubicBezTo>
                  <a:lnTo>
                    <a:pt x="6049" y="2900"/>
                  </a:lnTo>
                  <a:lnTo>
                    <a:pt x="6049" y="2031"/>
                  </a:lnTo>
                  <a:cubicBezTo>
                    <a:pt x="6049" y="1936"/>
                    <a:pt x="5978" y="1865"/>
                    <a:pt x="5882" y="1865"/>
                  </a:cubicBezTo>
                  <a:cubicBezTo>
                    <a:pt x="5061" y="1865"/>
                    <a:pt x="4632" y="900"/>
                    <a:pt x="5168" y="281"/>
                  </a:cubicBezTo>
                  <a:cubicBezTo>
                    <a:pt x="5228" y="210"/>
                    <a:pt x="5228" y="103"/>
                    <a:pt x="5156" y="43"/>
                  </a:cubicBezTo>
                  <a:cubicBezTo>
                    <a:pt x="5123" y="16"/>
                    <a:pt x="5083" y="1"/>
                    <a:pt x="50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3139267" y="1504428"/>
              <a:ext cx="77668" cy="78113"/>
            </a:xfrm>
            <a:custGeom>
              <a:rect b="b" l="l" r="r" t="t"/>
              <a:pathLst>
                <a:path extrusionOk="0" h="2456" w="2442">
                  <a:moveTo>
                    <a:pt x="2255" y="1"/>
                  </a:moveTo>
                  <a:cubicBezTo>
                    <a:pt x="2226" y="1"/>
                    <a:pt x="2196" y="9"/>
                    <a:pt x="2168" y="25"/>
                  </a:cubicBezTo>
                  <a:cubicBezTo>
                    <a:pt x="1810" y="216"/>
                    <a:pt x="1572" y="573"/>
                    <a:pt x="1513" y="978"/>
                  </a:cubicBezTo>
                  <a:lnTo>
                    <a:pt x="620" y="978"/>
                  </a:lnTo>
                  <a:cubicBezTo>
                    <a:pt x="536" y="978"/>
                    <a:pt x="465" y="1049"/>
                    <a:pt x="465" y="1132"/>
                  </a:cubicBezTo>
                  <a:lnTo>
                    <a:pt x="465" y="2025"/>
                  </a:lnTo>
                  <a:cubicBezTo>
                    <a:pt x="346" y="2049"/>
                    <a:pt x="215" y="2073"/>
                    <a:pt x="120" y="2132"/>
                  </a:cubicBezTo>
                  <a:cubicBezTo>
                    <a:pt x="24" y="2180"/>
                    <a:pt x="1" y="2263"/>
                    <a:pt x="24" y="2359"/>
                  </a:cubicBezTo>
                  <a:cubicBezTo>
                    <a:pt x="60" y="2420"/>
                    <a:pt x="121" y="2456"/>
                    <a:pt x="184" y="2456"/>
                  </a:cubicBezTo>
                  <a:cubicBezTo>
                    <a:pt x="206" y="2456"/>
                    <a:pt x="229" y="2451"/>
                    <a:pt x="251" y="2442"/>
                  </a:cubicBezTo>
                  <a:cubicBezTo>
                    <a:pt x="370" y="2382"/>
                    <a:pt x="501" y="2359"/>
                    <a:pt x="620" y="2359"/>
                  </a:cubicBezTo>
                  <a:cubicBezTo>
                    <a:pt x="715" y="2359"/>
                    <a:pt x="786" y="2275"/>
                    <a:pt x="786" y="2192"/>
                  </a:cubicBezTo>
                  <a:lnTo>
                    <a:pt x="786" y="1299"/>
                  </a:lnTo>
                  <a:lnTo>
                    <a:pt x="1667" y="1299"/>
                  </a:lnTo>
                  <a:cubicBezTo>
                    <a:pt x="1751" y="1299"/>
                    <a:pt x="1834" y="1228"/>
                    <a:pt x="1834" y="1132"/>
                  </a:cubicBezTo>
                  <a:cubicBezTo>
                    <a:pt x="1834" y="1132"/>
                    <a:pt x="1810" y="585"/>
                    <a:pt x="2322" y="299"/>
                  </a:cubicBezTo>
                  <a:cubicBezTo>
                    <a:pt x="2406" y="263"/>
                    <a:pt x="2441" y="168"/>
                    <a:pt x="2394" y="85"/>
                  </a:cubicBezTo>
                  <a:cubicBezTo>
                    <a:pt x="2362" y="30"/>
                    <a:pt x="2311" y="1"/>
                    <a:pt x="2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3226381" y="1499880"/>
              <a:ext cx="116279" cy="82661"/>
            </a:xfrm>
            <a:custGeom>
              <a:rect b="b" l="l" r="r" t="t"/>
              <a:pathLst>
                <a:path extrusionOk="0" h="2599" w="3656">
                  <a:moveTo>
                    <a:pt x="170" y="0"/>
                  </a:moveTo>
                  <a:cubicBezTo>
                    <a:pt x="83" y="0"/>
                    <a:pt x="12" y="67"/>
                    <a:pt x="12" y="144"/>
                  </a:cubicBezTo>
                  <a:cubicBezTo>
                    <a:pt x="0" y="239"/>
                    <a:pt x="71" y="323"/>
                    <a:pt x="155" y="323"/>
                  </a:cubicBezTo>
                  <a:cubicBezTo>
                    <a:pt x="631" y="370"/>
                    <a:pt x="1024" y="775"/>
                    <a:pt x="1024" y="1275"/>
                  </a:cubicBezTo>
                  <a:cubicBezTo>
                    <a:pt x="1024" y="1371"/>
                    <a:pt x="1095" y="1442"/>
                    <a:pt x="1191" y="1442"/>
                  </a:cubicBezTo>
                  <a:lnTo>
                    <a:pt x="2084" y="1442"/>
                  </a:lnTo>
                  <a:lnTo>
                    <a:pt x="2084" y="2168"/>
                  </a:lnTo>
                  <a:cubicBezTo>
                    <a:pt x="1965" y="2192"/>
                    <a:pt x="1822" y="2228"/>
                    <a:pt x="1738" y="2275"/>
                  </a:cubicBezTo>
                  <a:cubicBezTo>
                    <a:pt x="1643" y="2299"/>
                    <a:pt x="1619" y="2406"/>
                    <a:pt x="1643" y="2502"/>
                  </a:cubicBezTo>
                  <a:cubicBezTo>
                    <a:pt x="1669" y="2563"/>
                    <a:pt x="1735" y="2599"/>
                    <a:pt x="1801" y="2599"/>
                  </a:cubicBezTo>
                  <a:cubicBezTo>
                    <a:pt x="1824" y="2599"/>
                    <a:pt x="1848" y="2594"/>
                    <a:pt x="1869" y="2585"/>
                  </a:cubicBezTo>
                  <a:cubicBezTo>
                    <a:pt x="1988" y="2549"/>
                    <a:pt x="2107" y="2514"/>
                    <a:pt x="2238" y="2514"/>
                  </a:cubicBezTo>
                  <a:cubicBezTo>
                    <a:pt x="2334" y="2514"/>
                    <a:pt x="2405" y="2442"/>
                    <a:pt x="2405" y="2347"/>
                  </a:cubicBezTo>
                  <a:lnTo>
                    <a:pt x="2405" y="1454"/>
                  </a:lnTo>
                  <a:lnTo>
                    <a:pt x="3131" y="1454"/>
                  </a:lnTo>
                  <a:cubicBezTo>
                    <a:pt x="3167" y="1668"/>
                    <a:pt x="3227" y="1859"/>
                    <a:pt x="3346" y="2025"/>
                  </a:cubicBezTo>
                  <a:cubicBezTo>
                    <a:pt x="3376" y="2072"/>
                    <a:pt x="3427" y="2098"/>
                    <a:pt x="3485" y="2098"/>
                  </a:cubicBezTo>
                  <a:cubicBezTo>
                    <a:pt x="3516" y="2098"/>
                    <a:pt x="3550" y="2090"/>
                    <a:pt x="3584" y="2073"/>
                  </a:cubicBezTo>
                  <a:cubicBezTo>
                    <a:pt x="3643" y="2013"/>
                    <a:pt x="3655" y="1906"/>
                    <a:pt x="3620" y="1823"/>
                  </a:cubicBezTo>
                  <a:cubicBezTo>
                    <a:pt x="3500" y="1656"/>
                    <a:pt x="3453" y="1442"/>
                    <a:pt x="3453" y="1299"/>
                  </a:cubicBezTo>
                  <a:cubicBezTo>
                    <a:pt x="3453" y="1204"/>
                    <a:pt x="3381" y="1121"/>
                    <a:pt x="3286" y="1121"/>
                  </a:cubicBezTo>
                  <a:lnTo>
                    <a:pt x="1334" y="1121"/>
                  </a:lnTo>
                  <a:cubicBezTo>
                    <a:pt x="1262" y="525"/>
                    <a:pt x="774" y="61"/>
                    <a:pt x="191" y="1"/>
                  </a:cubicBezTo>
                  <a:cubicBezTo>
                    <a:pt x="183" y="0"/>
                    <a:pt x="177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3179786" y="1775216"/>
              <a:ext cx="86764" cy="46594"/>
            </a:xfrm>
            <a:custGeom>
              <a:rect b="b" l="l" r="r" t="t"/>
              <a:pathLst>
                <a:path extrusionOk="0" h="1465" w="2728">
                  <a:moveTo>
                    <a:pt x="1525" y="0"/>
                  </a:moveTo>
                  <a:cubicBezTo>
                    <a:pt x="870" y="0"/>
                    <a:pt x="322" y="500"/>
                    <a:pt x="239" y="1131"/>
                  </a:cubicBezTo>
                  <a:lnTo>
                    <a:pt x="167" y="1131"/>
                  </a:lnTo>
                  <a:cubicBezTo>
                    <a:pt x="84" y="1131"/>
                    <a:pt x="1" y="1215"/>
                    <a:pt x="1" y="1298"/>
                  </a:cubicBezTo>
                  <a:cubicBezTo>
                    <a:pt x="1" y="1393"/>
                    <a:pt x="84" y="1465"/>
                    <a:pt x="167" y="1465"/>
                  </a:cubicBezTo>
                  <a:lnTo>
                    <a:pt x="405" y="1465"/>
                  </a:lnTo>
                  <a:cubicBezTo>
                    <a:pt x="501" y="1465"/>
                    <a:pt x="584" y="1393"/>
                    <a:pt x="572" y="1286"/>
                  </a:cubicBezTo>
                  <a:cubicBezTo>
                    <a:pt x="560" y="798"/>
                    <a:pt x="953" y="322"/>
                    <a:pt x="1525" y="322"/>
                  </a:cubicBezTo>
                  <a:cubicBezTo>
                    <a:pt x="1882" y="322"/>
                    <a:pt x="2227" y="524"/>
                    <a:pt x="2382" y="857"/>
                  </a:cubicBezTo>
                  <a:cubicBezTo>
                    <a:pt x="2415" y="915"/>
                    <a:pt x="2471" y="950"/>
                    <a:pt x="2530" y="950"/>
                  </a:cubicBezTo>
                  <a:cubicBezTo>
                    <a:pt x="2556" y="950"/>
                    <a:pt x="2583" y="943"/>
                    <a:pt x="2608" y="929"/>
                  </a:cubicBezTo>
                  <a:cubicBezTo>
                    <a:pt x="2679" y="905"/>
                    <a:pt x="2727" y="810"/>
                    <a:pt x="2679" y="738"/>
                  </a:cubicBezTo>
                  <a:cubicBezTo>
                    <a:pt x="2477" y="286"/>
                    <a:pt x="2013" y="0"/>
                    <a:pt x="1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3154024" y="1712337"/>
              <a:ext cx="15203" cy="109473"/>
            </a:xfrm>
            <a:custGeom>
              <a:rect b="b" l="l" r="r" t="t"/>
              <a:pathLst>
                <a:path extrusionOk="0" h="3442" w="478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275"/>
                  </a:lnTo>
                  <a:cubicBezTo>
                    <a:pt x="1" y="3370"/>
                    <a:pt x="72" y="3442"/>
                    <a:pt x="156" y="3442"/>
                  </a:cubicBezTo>
                  <a:lnTo>
                    <a:pt x="310" y="3442"/>
                  </a:lnTo>
                  <a:cubicBezTo>
                    <a:pt x="394" y="3442"/>
                    <a:pt x="477" y="3370"/>
                    <a:pt x="477" y="3275"/>
                  </a:cubicBezTo>
                  <a:cubicBezTo>
                    <a:pt x="477" y="3203"/>
                    <a:pt x="418" y="3132"/>
                    <a:pt x="322" y="3108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